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308" r:id="rId3"/>
    <p:sldId id="259" r:id="rId4"/>
    <p:sldId id="262" r:id="rId5"/>
    <p:sldId id="269" r:id="rId6"/>
    <p:sldId id="271" r:id="rId7"/>
    <p:sldId id="285" r:id="rId8"/>
    <p:sldId id="289" r:id="rId9"/>
    <p:sldId id="291" r:id="rId10"/>
    <p:sldId id="30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A185"/>
    <a:srgbClr val="19AFA3"/>
    <a:srgbClr val="FDAF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53" autoAdjust="0"/>
    <p:restoredTop sz="94660"/>
  </p:normalViewPr>
  <p:slideViewPr>
    <p:cSldViewPr snapToGrid="0">
      <p:cViewPr varScale="1">
        <p:scale>
          <a:sx n="74" d="100"/>
          <a:sy n="74" d="100"/>
        </p:scale>
        <p:origin x="618"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123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6906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A3CEF79E-EF0D-4248-A3A5-76F937DC026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570"/>
          <a:stretch>
            <a:fillRect/>
          </a:stretch>
        </p:blipFill>
        <p:spPr bwMode="auto">
          <a:xfrm rot="16200000">
            <a:off x="4144284" y="490992"/>
            <a:ext cx="5994400" cy="3286125"/>
          </a:xfrm>
          <a:prstGeom prst="rect">
            <a:avLst/>
          </a:prstGeom>
          <a:noFill/>
          <a:ln>
            <a:noFill/>
          </a:ln>
          <a:effectLst>
            <a:outerShdw blurRad="266700" dist="292100" dir="8100000" algn="t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5">
            <a:extLst>
              <a:ext uri="{FF2B5EF4-FFF2-40B4-BE49-F238E27FC236}">
                <a16:creationId xmlns:a16="http://schemas.microsoft.com/office/drawing/2014/main" xmlns="" id="{62DE740E-23DC-441B-A216-552F31214C39}"/>
              </a:ext>
            </a:extLst>
          </p:cNvPr>
          <p:cNvSpPr>
            <a:spLocks noGrp="1"/>
          </p:cNvSpPr>
          <p:nvPr>
            <p:ph type="pic" sz="quarter" idx="10"/>
          </p:nvPr>
        </p:nvSpPr>
        <p:spPr>
          <a:xfrm rot="16200000">
            <a:off x="5069115" y="943429"/>
            <a:ext cx="4178300" cy="2476500"/>
          </a:xfrm>
          <a:prstGeom prst="rect">
            <a:avLst/>
          </a:prstGeom>
        </p:spPr>
        <p:txBody>
          <a:bodyPr/>
          <a:lstStyle/>
          <a:p>
            <a:pPr lvl="0"/>
            <a:endParaRPr lang="id-ID" noProof="0"/>
          </a:p>
        </p:txBody>
      </p:sp>
      <p:pic>
        <p:nvPicPr>
          <p:cNvPr id="5" name="Picture 4">
            <a:extLst>
              <a:ext uri="{FF2B5EF4-FFF2-40B4-BE49-F238E27FC236}">
                <a16:creationId xmlns:a16="http://schemas.microsoft.com/office/drawing/2014/main" xmlns="" id="{A3CEF79E-EF0D-4248-A3A5-76F937DC026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570"/>
          <a:stretch>
            <a:fillRect/>
          </a:stretch>
        </p:blipFill>
        <p:spPr bwMode="auto">
          <a:xfrm rot="16200000">
            <a:off x="7206800" y="3205165"/>
            <a:ext cx="5994400" cy="3286125"/>
          </a:xfrm>
          <a:prstGeom prst="rect">
            <a:avLst/>
          </a:prstGeom>
          <a:noFill/>
          <a:ln>
            <a:noFill/>
          </a:ln>
          <a:effectLst>
            <a:outerShdw blurRad="266700" dist="292100" dir="8100000" algn="tr" rotWithShape="0">
              <a:srgbClr val="00000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5">
            <a:extLst>
              <a:ext uri="{FF2B5EF4-FFF2-40B4-BE49-F238E27FC236}">
                <a16:creationId xmlns:a16="http://schemas.microsoft.com/office/drawing/2014/main" xmlns="" id="{62DE740E-23DC-441B-A216-552F31214C39}"/>
              </a:ext>
            </a:extLst>
          </p:cNvPr>
          <p:cNvSpPr>
            <a:spLocks noGrp="1"/>
          </p:cNvSpPr>
          <p:nvPr>
            <p:ph type="pic" sz="quarter" idx="11"/>
          </p:nvPr>
        </p:nvSpPr>
        <p:spPr>
          <a:xfrm rot="16200000">
            <a:off x="8131631" y="3657602"/>
            <a:ext cx="4178300" cy="2476500"/>
          </a:xfrm>
          <a:prstGeom prst="rect">
            <a:avLst/>
          </a:prstGeom>
        </p:spPr>
        <p:txBody>
          <a:bodyPr/>
          <a:lstStyle/>
          <a:p>
            <a:pPr lvl="0"/>
            <a:endParaRPr lang="id-ID" noProof="0"/>
          </a:p>
        </p:txBody>
      </p:sp>
    </p:spTree>
    <p:extLst>
      <p:ext uri="{BB962C8B-B14F-4D97-AF65-F5344CB8AC3E}">
        <p14:creationId xmlns:p14="http://schemas.microsoft.com/office/powerpoint/2010/main" val="461013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2732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429375" y="1125963"/>
            <a:ext cx="3469367" cy="4606074"/>
          </a:xfrm>
          <a:custGeom>
            <a:avLst/>
            <a:gdLst>
              <a:gd name="connsiteX0" fmla="*/ 0 w 3469367"/>
              <a:gd name="connsiteY0" fmla="*/ 0 h 4606074"/>
              <a:gd name="connsiteX1" fmla="*/ 3469367 w 3469367"/>
              <a:gd name="connsiteY1" fmla="*/ 0 h 4606074"/>
              <a:gd name="connsiteX2" fmla="*/ 3469367 w 3469367"/>
              <a:gd name="connsiteY2" fmla="*/ 4606074 h 4606074"/>
              <a:gd name="connsiteX3" fmla="*/ 0 w 3469367"/>
              <a:gd name="connsiteY3" fmla="*/ 4606074 h 4606074"/>
            </a:gdLst>
            <a:ahLst/>
            <a:cxnLst>
              <a:cxn ang="0">
                <a:pos x="connsiteX0" y="connsiteY0"/>
              </a:cxn>
              <a:cxn ang="0">
                <a:pos x="connsiteX1" y="connsiteY1"/>
              </a:cxn>
              <a:cxn ang="0">
                <a:pos x="connsiteX2" y="connsiteY2"/>
              </a:cxn>
              <a:cxn ang="0">
                <a:pos x="connsiteX3" y="connsiteY3"/>
              </a:cxn>
            </a:cxnLst>
            <a:rect l="l" t="t" r="r" b="b"/>
            <a:pathLst>
              <a:path w="3469367" h="4606074">
                <a:moveTo>
                  <a:pt x="0" y="0"/>
                </a:moveTo>
                <a:lnTo>
                  <a:pt x="3469367" y="0"/>
                </a:lnTo>
                <a:lnTo>
                  <a:pt x="3469367" y="4606074"/>
                </a:lnTo>
                <a:lnTo>
                  <a:pt x="0" y="4606074"/>
                </a:lnTo>
                <a:close/>
              </a:path>
            </a:pathLst>
          </a:custGeom>
        </p:spPr>
        <p:txBody>
          <a:bodyPr wrap="square">
            <a:noAutofit/>
          </a:bodyPr>
          <a:lstStyle/>
          <a:p>
            <a:endParaRPr lang="en-US"/>
          </a:p>
        </p:txBody>
      </p:sp>
    </p:spTree>
    <p:extLst>
      <p:ext uri="{BB962C8B-B14F-4D97-AF65-F5344CB8AC3E}">
        <p14:creationId xmlns:p14="http://schemas.microsoft.com/office/powerpoint/2010/main" val="3098804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77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375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27498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5190187" y="1326525"/>
            <a:ext cx="2524259" cy="3876541"/>
          </a:xfrm>
          <a:custGeom>
            <a:avLst/>
            <a:gdLst>
              <a:gd name="connsiteX0" fmla="*/ 0 w 2524259"/>
              <a:gd name="connsiteY0" fmla="*/ 0 h 3876541"/>
              <a:gd name="connsiteX1" fmla="*/ 2524259 w 2524259"/>
              <a:gd name="connsiteY1" fmla="*/ 0 h 3876541"/>
              <a:gd name="connsiteX2" fmla="*/ 2524259 w 2524259"/>
              <a:gd name="connsiteY2" fmla="*/ 3876541 h 3876541"/>
              <a:gd name="connsiteX3" fmla="*/ 0 w 2524259"/>
              <a:gd name="connsiteY3" fmla="*/ 3876541 h 3876541"/>
            </a:gdLst>
            <a:ahLst/>
            <a:cxnLst>
              <a:cxn ang="0">
                <a:pos x="connsiteX0" y="connsiteY0"/>
              </a:cxn>
              <a:cxn ang="0">
                <a:pos x="connsiteX1" y="connsiteY1"/>
              </a:cxn>
              <a:cxn ang="0">
                <a:pos x="connsiteX2" y="connsiteY2"/>
              </a:cxn>
              <a:cxn ang="0">
                <a:pos x="connsiteX3" y="connsiteY3"/>
              </a:cxn>
            </a:cxnLst>
            <a:rect l="l" t="t" r="r" b="b"/>
            <a:pathLst>
              <a:path w="2524259" h="3876541">
                <a:moveTo>
                  <a:pt x="0" y="0"/>
                </a:moveTo>
                <a:lnTo>
                  <a:pt x="2524259" y="0"/>
                </a:lnTo>
                <a:lnTo>
                  <a:pt x="2524259" y="3876541"/>
                </a:lnTo>
                <a:lnTo>
                  <a:pt x="0" y="3876541"/>
                </a:lnTo>
                <a:close/>
              </a:path>
            </a:pathLst>
          </a:custGeom>
        </p:spPr>
        <p:txBody>
          <a:bodyPr wrap="square">
            <a:noAutofit/>
          </a:bodyPr>
          <a:lstStyle/>
          <a:p>
            <a:endParaRPr lang="en-SG" dirty="0"/>
          </a:p>
        </p:txBody>
      </p:sp>
    </p:spTree>
    <p:extLst>
      <p:ext uri="{BB962C8B-B14F-4D97-AF65-F5344CB8AC3E}">
        <p14:creationId xmlns:p14="http://schemas.microsoft.com/office/powerpoint/2010/main" val="40343469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537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236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38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1167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28821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55907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6324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261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3681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3168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1936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98193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2039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2638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402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2950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xmlns="" id="{D3441AF6-B6B6-467A-A5EA-217BD373F613}"/>
              </a:ext>
            </a:extLst>
          </p:cNvPr>
          <p:cNvSpPr>
            <a:spLocks noGrp="1"/>
          </p:cNvSpPr>
          <p:nvPr>
            <p:ph type="pic" sz="quarter" idx="10"/>
          </p:nvPr>
        </p:nvSpPr>
        <p:spPr>
          <a:xfrm>
            <a:off x="456668" y="522514"/>
            <a:ext cx="3222171" cy="3536828"/>
          </a:xfrm>
          <a:custGeom>
            <a:avLst/>
            <a:gdLst>
              <a:gd name="connsiteX0" fmla="*/ 0 w 3222171"/>
              <a:gd name="connsiteY0" fmla="*/ 0 h 3536828"/>
              <a:gd name="connsiteX1" fmla="*/ 3222171 w 3222171"/>
              <a:gd name="connsiteY1" fmla="*/ 0 h 3536828"/>
              <a:gd name="connsiteX2" fmla="*/ 3222171 w 3222171"/>
              <a:gd name="connsiteY2" fmla="*/ 3536828 h 3536828"/>
              <a:gd name="connsiteX3" fmla="*/ 0 w 3222171"/>
              <a:gd name="connsiteY3" fmla="*/ 3536828 h 3536828"/>
            </a:gdLst>
            <a:ahLst/>
            <a:cxnLst>
              <a:cxn ang="0">
                <a:pos x="connsiteX0" y="connsiteY0"/>
              </a:cxn>
              <a:cxn ang="0">
                <a:pos x="connsiteX1" y="connsiteY1"/>
              </a:cxn>
              <a:cxn ang="0">
                <a:pos x="connsiteX2" y="connsiteY2"/>
              </a:cxn>
              <a:cxn ang="0">
                <a:pos x="connsiteX3" y="connsiteY3"/>
              </a:cxn>
            </a:cxnLst>
            <a:rect l="l" t="t" r="r" b="b"/>
            <a:pathLst>
              <a:path w="3222171" h="3536828">
                <a:moveTo>
                  <a:pt x="0" y="0"/>
                </a:moveTo>
                <a:lnTo>
                  <a:pt x="3222171" y="0"/>
                </a:lnTo>
                <a:lnTo>
                  <a:pt x="3222171" y="3536828"/>
                </a:lnTo>
                <a:lnTo>
                  <a:pt x="0" y="3536828"/>
                </a:lnTo>
                <a:close/>
              </a:path>
            </a:pathLst>
          </a:custGeom>
        </p:spPr>
        <p:txBody>
          <a:bodyPr wrap="square">
            <a:noAutofit/>
          </a:bodyPr>
          <a:lstStyle/>
          <a:p>
            <a:endParaRPr lang="en-US"/>
          </a:p>
        </p:txBody>
      </p:sp>
      <p:sp>
        <p:nvSpPr>
          <p:cNvPr id="4" name="Freeform 10">
            <a:extLst>
              <a:ext uri="{FF2B5EF4-FFF2-40B4-BE49-F238E27FC236}">
                <a16:creationId xmlns:a16="http://schemas.microsoft.com/office/drawing/2014/main" xmlns="" id="{A543ED79-CC25-4166-89D7-8B4679CDF648}"/>
              </a:ext>
            </a:extLst>
          </p:cNvPr>
          <p:cNvSpPr>
            <a:spLocks noGrp="1"/>
          </p:cNvSpPr>
          <p:nvPr>
            <p:ph type="pic" sz="quarter" idx="11"/>
          </p:nvPr>
        </p:nvSpPr>
        <p:spPr>
          <a:xfrm>
            <a:off x="3980918" y="522514"/>
            <a:ext cx="4545693" cy="3536828"/>
          </a:xfrm>
          <a:custGeom>
            <a:avLst/>
            <a:gdLst>
              <a:gd name="connsiteX0" fmla="*/ 0 w 3222171"/>
              <a:gd name="connsiteY0" fmla="*/ 0 h 3536828"/>
              <a:gd name="connsiteX1" fmla="*/ 3222171 w 3222171"/>
              <a:gd name="connsiteY1" fmla="*/ 0 h 3536828"/>
              <a:gd name="connsiteX2" fmla="*/ 3222171 w 3222171"/>
              <a:gd name="connsiteY2" fmla="*/ 3536828 h 3536828"/>
              <a:gd name="connsiteX3" fmla="*/ 0 w 3222171"/>
              <a:gd name="connsiteY3" fmla="*/ 3536828 h 3536828"/>
            </a:gdLst>
            <a:ahLst/>
            <a:cxnLst>
              <a:cxn ang="0">
                <a:pos x="connsiteX0" y="connsiteY0"/>
              </a:cxn>
              <a:cxn ang="0">
                <a:pos x="connsiteX1" y="connsiteY1"/>
              </a:cxn>
              <a:cxn ang="0">
                <a:pos x="connsiteX2" y="connsiteY2"/>
              </a:cxn>
              <a:cxn ang="0">
                <a:pos x="connsiteX3" y="connsiteY3"/>
              </a:cxn>
            </a:cxnLst>
            <a:rect l="l" t="t" r="r" b="b"/>
            <a:pathLst>
              <a:path w="3222171" h="3536828">
                <a:moveTo>
                  <a:pt x="0" y="0"/>
                </a:moveTo>
                <a:lnTo>
                  <a:pt x="3222171" y="0"/>
                </a:lnTo>
                <a:lnTo>
                  <a:pt x="3222171" y="3536828"/>
                </a:lnTo>
                <a:lnTo>
                  <a:pt x="0" y="3536828"/>
                </a:lnTo>
                <a:close/>
              </a:path>
            </a:pathLst>
          </a:custGeom>
        </p:spPr>
        <p:txBody>
          <a:bodyPr wrap="square">
            <a:noAutofit/>
          </a:bodyPr>
          <a:lstStyle/>
          <a:p>
            <a:endParaRPr lang="en-US"/>
          </a:p>
        </p:txBody>
      </p:sp>
    </p:spTree>
    <p:extLst>
      <p:ext uri="{BB962C8B-B14F-4D97-AF65-F5344CB8AC3E}">
        <p14:creationId xmlns:p14="http://schemas.microsoft.com/office/powerpoint/2010/main" val="32200083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Freeform 10">
            <a:extLst>
              <a:ext uri="{FF2B5EF4-FFF2-40B4-BE49-F238E27FC236}">
                <a16:creationId xmlns:a16="http://schemas.microsoft.com/office/drawing/2014/main" xmlns="" id="{FB286770-F9A5-49D6-942D-4D79A3EDB9A3}"/>
              </a:ext>
            </a:extLst>
          </p:cNvPr>
          <p:cNvSpPr>
            <a:spLocks noGrp="1"/>
          </p:cNvSpPr>
          <p:nvPr>
            <p:ph type="pic" sz="quarter" idx="10"/>
          </p:nvPr>
        </p:nvSpPr>
        <p:spPr>
          <a:xfrm>
            <a:off x="838142" y="669633"/>
            <a:ext cx="2601141" cy="2707678"/>
          </a:xfrm>
          <a:custGeom>
            <a:avLst/>
            <a:gdLst>
              <a:gd name="connsiteX0" fmla="*/ 0 w 2601141"/>
              <a:gd name="connsiteY0" fmla="*/ 0 h 2707678"/>
              <a:gd name="connsiteX1" fmla="*/ 2601141 w 2601141"/>
              <a:gd name="connsiteY1" fmla="*/ 0 h 2707678"/>
              <a:gd name="connsiteX2" fmla="*/ 2601141 w 2601141"/>
              <a:gd name="connsiteY2" fmla="*/ 2707678 h 2707678"/>
              <a:gd name="connsiteX3" fmla="*/ 0 w 2601141"/>
              <a:gd name="connsiteY3" fmla="*/ 2707678 h 2707678"/>
            </a:gdLst>
            <a:ahLst/>
            <a:cxnLst>
              <a:cxn ang="0">
                <a:pos x="connsiteX0" y="connsiteY0"/>
              </a:cxn>
              <a:cxn ang="0">
                <a:pos x="connsiteX1" y="connsiteY1"/>
              </a:cxn>
              <a:cxn ang="0">
                <a:pos x="connsiteX2" y="connsiteY2"/>
              </a:cxn>
              <a:cxn ang="0">
                <a:pos x="connsiteX3" y="connsiteY3"/>
              </a:cxn>
            </a:cxnLst>
            <a:rect l="l" t="t" r="r" b="b"/>
            <a:pathLst>
              <a:path w="2601141" h="2707678">
                <a:moveTo>
                  <a:pt x="0" y="0"/>
                </a:moveTo>
                <a:lnTo>
                  <a:pt x="2601141" y="0"/>
                </a:lnTo>
                <a:lnTo>
                  <a:pt x="2601141" y="2707678"/>
                </a:lnTo>
                <a:lnTo>
                  <a:pt x="0" y="2707678"/>
                </a:lnTo>
                <a:close/>
              </a:path>
            </a:pathLst>
          </a:custGeom>
        </p:spPr>
        <p:txBody>
          <a:bodyPr wrap="square">
            <a:noAutofit/>
          </a:bodyPr>
          <a:lstStyle/>
          <a:p>
            <a:endParaRPr lang="en-US" dirty="0"/>
          </a:p>
        </p:txBody>
      </p:sp>
      <p:sp>
        <p:nvSpPr>
          <p:cNvPr id="4" name="Freeform 11">
            <a:extLst>
              <a:ext uri="{FF2B5EF4-FFF2-40B4-BE49-F238E27FC236}">
                <a16:creationId xmlns:a16="http://schemas.microsoft.com/office/drawing/2014/main" xmlns="" id="{7C36F89D-E9AA-4A92-8843-94DDAE1516E7}"/>
              </a:ext>
            </a:extLst>
          </p:cNvPr>
          <p:cNvSpPr>
            <a:spLocks noGrp="1"/>
          </p:cNvSpPr>
          <p:nvPr>
            <p:ph type="pic" sz="quarter" idx="11"/>
          </p:nvPr>
        </p:nvSpPr>
        <p:spPr>
          <a:xfrm>
            <a:off x="3733742" y="669633"/>
            <a:ext cx="2601141" cy="2707678"/>
          </a:xfrm>
          <a:custGeom>
            <a:avLst/>
            <a:gdLst>
              <a:gd name="connsiteX0" fmla="*/ 0 w 2601141"/>
              <a:gd name="connsiteY0" fmla="*/ 0 h 2707678"/>
              <a:gd name="connsiteX1" fmla="*/ 2601141 w 2601141"/>
              <a:gd name="connsiteY1" fmla="*/ 0 h 2707678"/>
              <a:gd name="connsiteX2" fmla="*/ 2601141 w 2601141"/>
              <a:gd name="connsiteY2" fmla="*/ 2707678 h 2707678"/>
              <a:gd name="connsiteX3" fmla="*/ 0 w 2601141"/>
              <a:gd name="connsiteY3" fmla="*/ 2707678 h 2707678"/>
            </a:gdLst>
            <a:ahLst/>
            <a:cxnLst>
              <a:cxn ang="0">
                <a:pos x="connsiteX0" y="connsiteY0"/>
              </a:cxn>
              <a:cxn ang="0">
                <a:pos x="connsiteX1" y="connsiteY1"/>
              </a:cxn>
              <a:cxn ang="0">
                <a:pos x="connsiteX2" y="connsiteY2"/>
              </a:cxn>
              <a:cxn ang="0">
                <a:pos x="connsiteX3" y="connsiteY3"/>
              </a:cxn>
            </a:cxnLst>
            <a:rect l="l" t="t" r="r" b="b"/>
            <a:pathLst>
              <a:path w="2601141" h="2707678">
                <a:moveTo>
                  <a:pt x="0" y="0"/>
                </a:moveTo>
                <a:lnTo>
                  <a:pt x="2601141" y="0"/>
                </a:lnTo>
                <a:lnTo>
                  <a:pt x="2601141" y="2707678"/>
                </a:lnTo>
                <a:lnTo>
                  <a:pt x="0" y="2707678"/>
                </a:lnTo>
                <a:close/>
              </a:path>
            </a:pathLst>
          </a:custGeom>
        </p:spPr>
        <p:txBody>
          <a:bodyPr wrap="square">
            <a:noAutofit/>
          </a:bodyPr>
          <a:lstStyle/>
          <a:p>
            <a:endParaRPr lang="en-US" dirty="0"/>
          </a:p>
        </p:txBody>
      </p:sp>
      <p:sp>
        <p:nvSpPr>
          <p:cNvPr id="5" name="Freeform 12">
            <a:extLst>
              <a:ext uri="{FF2B5EF4-FFF2-40B4-BE49-F238E27FC236}">
                <a16:creationId xmlns:a16="http://schemas.microsoft.com/office/drawing/2014/main" xmlns="" id="{885BC0E9-EF9F-415B-B76F-46976BB38152}"/>
              </a:ext>
            </a:extLst>
          </p:cNvPr>
          <p:cNvSpPr>
            <a:spLocks noGrp="1"/>
          </p:cNvSpPr>
          <p:nvPr>
            <p:ph type="pic" sz="quarter" idx="12"/>
          </p:nvPr>
        </p:nvSpPr>
        <p:spPr>
          <a:xfrm>
            <a:off x="838142" y="3717633"/>
            <a:ext cx="5496741" cy="2707678"/>
          </a:xfrm>
          <a:custGeom>
            <a:avLst/>
            <a:gdLst>
              <a:gd name="connsiteX0" fmla="*/ 0 w 2601141"/>
              <a:gd name="connsiteY0" fmla="*/ 0 h 2707678"/>
              <a:gd name="connsiteX1" fmla="*/ 2601141 w 2601141"/>
              <a:gd name="connsiteY1" fmla="*/ 0 h 2707678"/>
              <a:gd name="connsiteX2" fmla="*/ 2601141 w 2601141"/>
              <a:gd name="connsiteY2" fmla="*/ 2707678 h 2707678"/>
              <a:gd name="connsiteX3" fmla="*/ 0 w 2601141"/>
              <a:gd name="connsiteY3" fmla="*/ 2707678 h 2707678"/>
            </a:gdLst>
            <a:ahLst/>
            <a:cxnLst>
              <a:cxn ang="0">
                <a:pos x="connsiteX0" y="connsiteY0"/>
              </a:cxn>
              <a:cxn ang="0">
                <a:pos x="connsiteX1" y="connsiteY1"/>
              </a:cxn>
              <a:cxn ang="0">
                <a:pos x="connsiteX2" y="connsiteY2"/>
              </a:cxn>
              <a:cxn ang="0">
                <a:pos x="connsiteX3" y="connsiteY3"/>
              </a:cxn>
            </a:cxnLst>
            <a:rect l="l" t="t" r="r" b="b"/>
            <a:pathLst>
              <a:path w="2601141" h="2707678">
                <a:moveTo>
                  <a:pt x="0" y="0"/>
                </a:moveTo>
                <a:lnTo>
                  <a:pt x="2601141" y="0"/>
                </a:lnTo>
                <a:lnTo>
                  <a:pt x="2601141" y="2707678"/>
                </a:lnTo>
                <a:lnTo>
                  <a:pt x="0" y="2707678"/>
                </a:lnTo>
                <a:close/>
              </a:path>
            </a:pathLst>
          </a:custGeom>
        </p:spPr>
        <p:txBody>
          <a:bodyPr wrap="square">
            <a:noAutofit/>
          </a:bodyPr>
          <a:lstStyle/>
          <a:p>
            <a:endParaRPr lang="en-US" dirty="0"/>
          </a:p>
        </p:txBody>
      </p:sp>
    </p:spTree>
    <p:extLst>
      <p:ext uri="{BB962C8B-B14F-4D97-AF65-F5344CB8AC3E}">
        <p14:creationId xmlns:p14="http://schemas.microsoft.com/office/powerpoint/2010/main" val="17249359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43816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8886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07419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9017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3321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8855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8750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xmlns="" id="{5257F99A-8E1A-4561-AC0D-87F5D7D37953}"/>
              </a:ext>
            </a:extLst>
          </p:cNvPr>
          <p:cNvSpPr>
            <a:spLocks noGrp="1"/>
          </p:cNvSpPr>
          <p:nvPr>
            <p:ph type="pic" sz="quarter" idx="10"/>
          </p:nvPr>
        </p:nvSpPr>
        <p:spPr>
          <a:xfrm>
            <a:off x="762000" y="0"/>
            <a:ext cx="3543300" cy="3416300"/>
          </a:xfrm>
          <a:prstGeom prst="rect">
            <a:avLst/>
          </a:prstGeom>
        </p:spPr>
        <p:txBody>
          <a:bodyPr/>
          <a:lstStyle/>
          <a:p>
            <a:endParaRPr lang="id-ID" dirty="0"/>
          </a:p>
        </p:txBody>
      </p:sp>
      <p:sp>
        <p:nvSpPr>
          <p:cNvPr id="4" name="Picture Placeholder 6">
            <a:extLst>
              <a:ext uri="{FF2B5EF4-FFF2-40B4-BE49-F238E27FC236}">
                <a16:creationId xmlns:a16="http://schemas.microsoft.com/office/drawing/2014/main" xmlns="" id="{DAB0B176-6720-49D5-B17B-E76556113AF7}"/>
              </a:ext>
            </a:extLst>
          </p:cNvPr>
          <p:cNvSpPr>
            <a:spLocks noGrp="1"/>
          </p:cNvSpPr>
          <p:nvPr>
            <p:ph type="pic" sz="quarter" idx="11"/>
          </p:nvPr>
        </p:nvSpPr>
        <p:spPr>
          <a:xfrm>
            <a:off x="4305300" y="3416300"/>
            <a:ext cx="3543300" cy="3441700"/>
          </a:xfrm>
          <a:prstGeom prst="rect">
            <a:avLst/>
          </a:prstGeom>
        </p:spPr>
        <p:txBody>
          <a:bodyPr/>
          <a:lstStyle/>
          <a:p>
            <a:endParaRPr lang="id-ID"/>
          </a:p>
        </p:txBody>
      </p:sp>
      <p:sp>
        <p:nvSpPr>
          <p:cNvPr id="5" name="Picture Placeholder 6">
            <a:extLst>
              <a:ext uri="{FF2B5EF4-FFF2-40B4-BE49-F238E27FC236}">
                <a16:creationId xmlns:a16="http://schemas.microsoft.com/office/drawing/2014/main" xmlns="" id="{24E31F94-80E0-448E-9028-26D8EF09091C}"/>
              </a:ext>
            </a:extLst>
          </p:cNvPr>
          <p:cNvSpPr>
            <a:spLocks noGrp="1"/>
          </p:cNvSpPr>
          <p:nvPr>
            <p:ph type="pic" sz="quarter" idx="12"/>
          </p:nvPr>
        </p:nvSpPr>
        <p:spPr>
          <a:xfrm>
            <a:off x="7848600" y="0"/>
            <a:ext cx="3543300" cy="3416300"/>
          </a:xfrm>
          <a:prstGeom prst="rect">
            <a:avLst/>
          </a:prstGeom>
        </p:spPr>
        <p:txBody>
          <a:bodyPr/>
          <a:lstStyle/>
          <a:p>
            <a:endParaRPr lang="id-ID"/>
          </a:p>
        </p:txBody>
      </p:sp>
    </p:spTree>
    <p:extLst>
      <p:ext uri="{BB962C8B-B14F-4D97-AF65-F5344CB8AC3E}">
        <p14:creationId xmlns:p14="http://schemas.microsoft.com/office/powerpoint/2010/main" val="13468710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01412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7449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C680BC6D-BDA0-4597-883A-04F62E560709}"/>
              </a:ext>
            </a:extLst>
          </p:cNvPr>
          <p:cNvSpPr>
            <a:spLocks noGrp="1"/>
          </p:cNvSpPr>
          <p:nvPr>
            <p:ph type="pic" sz="quarter" idx="10"/>
          </p:nvPr>
        </p:nvSpPr>
        <p:spPr>
          <a:xfrm>
            <a:off x="6381750" y="400050"/>
            <a:ext cx="5334000" cy="6057900"/>
          </a:xfrm>
          <a:custGeom>
            <a:avLst/>
            <a:gdLst>
              <a:gd name="connsiteX0" fmla="*/ 0 w 5334000"/>
              <a:gd name="connsiteY0" fmla="*/ 0 h 6057900"/>
              <a:gd name="connsiteX1" fmla="*/ 5334000 w 5334000"/>
              <a:gd name="connsiteY1" fmla="*/ 0 h 6057900"/>
              <a:gd name="connsiteX2" fmla="*/ 5334000 w 5334000"/>
              <a:gd name="connsiteY2" fmla="*/ 6057900 h 6057900"/>
              <a:gd name="connsiteX3" fmla="*/ 0 w 5334000"/>
              <a:gd name="connsiteY3" fmla="*/ 6057900 h 6057900"/>
            </a:gdLst>
            <a:ahLst/>
            <a:cxnLst>
              <a:cxn ang="0">
                <a:pos x="connsiteX0" y="connsiteY0"/>
              </a:cxn>
              <a:cxn ang="0">
                <a:pos x="connsiteX1" y="connsiteY1"/>
              </a:cxn>
              <a:cxn ang="0">
                <a:pos x="connsiteX2" y="connsiteY2"/>
              </a:cxn>
              <a:cxn ang="0">
                <a:pos x="connsiteX3" y="connsiteY3"/>
              </a:cxn>
            </a:cxnLst>
            <a:rect l="l" t="t" r="r" b="b"/>
            <a:pathLst>
              <a:path w="5334000" h="6057900">
                <a:moveTo>
                  <a:pt x="0" y="0"/>
                </a:moveTo>
                <a:lnTo>
                  <a:pt x="5334000" y="0"/>
                </a:lnTo>
                <a:lnTo>
                  <a:pt x="5334000" y="6057900"/>
                </a:lnTo>
                <a:lnTo>
                  <a:pt x="0" y="6057900"/>
                </a:lnTo>
                <a:close/>
              </a:path>
            </a:pathLst>
          </a:custGeom>
        </p:spPr>
        <p:txBody>
          <a:bodyPr wrap="square">
            <a:noAutofit/>
          </a:bodyPr>
          <a:lstStyle/>
          <a:p>
            <a:endParaRPr lang="en-US"/>
          </a:p>
        </p:txBody>
      </p:sp>
    </p:spTree>
    <p:extLst>
      <p:ext uri="{BB962C8B-B14F-4D97-AF65-F5344CB8AC3E}">
        <p14:creationId xmlns:p14="http://schemas.microsoft.com/office/powerpoint/2010/main" val="38425432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4700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18A86D3F-770B-469C-A840-96271FCF952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21506970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7770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071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692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9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193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265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707368"/>
      </p:ext>
    </p:extLst>
  </p:cSld>
  <p:clrMap bg1="lt1" tx1="dk1" bg2="lt2" tx2="dk2" accent1="accent1" accent2="accent2" accent3="accent3" accent4="accent4" accent5="accent5" accent6="accent6" hlink="hlink" folHlink="folHlink"/>
  <p:sldLayoutIdLst>
    <p:sldLayoutId id="2147483658" r:id="rId1"/>
    <p:sldLayoutId id="2147483691" r:id="rId2"/>
    <p:sldLayoutId id="2147483693" r:id="rId3"/>
    <p:sldLayoutId id="2147483692" r:id="rId4"/>
    <p:sldLayoutId id="2147483690" r:id="rId5"/>
    <p:sldLayoutId id="2147483689" r:id="rId6"/>
    <p:sldLayoutId id="2147483688" r:id="rId7"/>
    <p:sldLayoutId id="2147483687" r:id="rId8"/>
    <p:sldLayoutId id="2147483686" r:id="rId9"/>
    <p:sldLayoutId id="2147483685" r:id="rId10"/>
    <p:sldLayoutId id="2147483684" r:id="rId11"/>
    <p:sldLayoutId id="2147483683" r:id="rId12"/>
    <p:sldLayoutId id="2147483682" r:id="rId13"/>
    <p:sldLayoutId id="2147483679" r:id="rId14"/>
    <p:sldLayoutId id="2147483681" r:id="rId15"/>
    <p:sldLayoutId id="2147483680" r:id="rId16"/>
    <p:sldLayoutId id="2147483678" r:id="rId17"/>
    <p:sldLayoutId id="2147483677" r:id="rId18"/>
    <p:sldLayoutId id="2147483676" r:id="rId19"/>
    <p:sldLayoutId id="2147483675" r:id="rId20"/>
    <p:sldLayoutId id="2147483674" r:id="rId21"/>
    <p:sldLayoutId id="2147483673" r:id="rId22"/>
    <p:sldLayoutId id="2147483672" r:id="rId23"/>
    <p:sldLayoutId id="2147483671" r:id="rId24"/>
    <p:sldLayoutId id="2147483670" r:id="rId25"/>
    <p:sldLayoutId id="2147483669" r:id="rId26"/>
    <p:sldLayoutId id="2147483668" r:id="rId27"/>
    <p:sldLayoutId id="2147483667" r:id="rId28"/>
    <p:sldLayoutId id="2147483666" r:id="rId29"/>
    <p:sldLayoutId id="2147483665" r:id="rId30"/>
    <p:sldLayoutId id="2147483664" r:id="rId31"/>
    <p:sldLayoutId id="2147483662" r:id="rId32"/>
    <p:sldLayoutId id="2147483663" r:id="rId33"/>
    <p:sldLayoutId id="2147483661" r:id="rId34"/>
    <p:sldLayoutId id="2147483660" r:id="rId35"/>
    <p:sldLayoutId id="2147483659" r:id="rId36"/>
    <p:sldLayoutId id="2147483649" r:id="rId37"/>
    <p:sldLayoutId id="2147483657" r:id="rId38"/>
    <p:sldLayoutId id="2147483656" r:id="rId39"/>
    <p:sldLayoutId id="2147483655" r:id="rId40"/>
    <p:sldLayoutId id="2147483654" r:id="rId41"/>
    <p:sldLayoutId id="2147483653" r:id="rId42"/>
    <p:sldLayoutId id="2147483652" r:id="rId43"/>
    <p:sldLayoutId id="2147483651" r:id="rId44"/>
    <p:sldLayoutId id="2147483650" r:id="rId45"/>
    <p:sldLayoutId id="2147483694" r:id="rId4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fontsquirrel.com/fonts/lato" TargetMode="External"/><Relationship Id="rId2" Type="http://schemas.openxmlformats.org/officeDocument/2006/relationships/hyperlink" Target="https://www.fontsquirrel.com/fonts/montserrat" TargetMode="External"/><Relationship Id="rId1" Type="http://schemas.openxmlformats.org/officeDocument/2006/relationships/slideLayout" Target="../slideLayouts/slideLayout22.xml"/><Relationship Id="rId6" Type="http://schemas.openxmlformats.org/officeDocument/2006/relationships/hyperlink" Target="https://graphicriver.net/user/luckysign/portfolio" TargetMode="External"/><Relationship Id="rId5" Type="http://schemas.openxmlformats.org/officeDocument/2006/relationships/hyperlink" Target="https://creativemarket.com/luckysign" TargetMode="External"/><Relationship Id="rId4" Type="http://schemas.openxmlformats.org/officeDocument/2006/relationships/hyperlink" Target="https://crmrkt.com/EzBxME"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 id="{E4A3E65D-54C7-496C-A6D4-D76C88FEF772}"/>
              </a:ext>
            </a:extLst>
          </p:cNvPr>
          <p:cNvSpPr txBox="1">
            <a:spLocks/>
          </p:cNvSpPr>
          <p:nvPr/>
        </p:nvSpPr>
        <p:spPr>
          <a:xfrm>
            <a:off x="914400" y="216711"/>
            <a:ext cx="10363200" cy="8175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dirty="0"/>
              <a:t>BEFORE YOU DO ANYTHING!</a:t>
            </a:r>
          </a:p>
        </p:txBody>
      </p:sp>
      <p:sp>
        <p:nvSpPr>
          <p:cNvPr id="4" name="Rectangle 3">
            <a:extLst>
              <a:ext uri="{FF2B5EF4-FFF2-40B4-BE49-F238E27FC236}">
                <a16:creationId xmlns:a16="http://schemas.microsoft.com/office/drawing/2014/main" xmlns="" id="{287FCA78-B95C-4A06-A4A9-8472B981373C}"/>
              </a:ext>
            </a:extLst>
          </p:cNvPr>
          <p:cNvSpPr/>
          <p:nvPr/>
        </p:nvSpPr>
        <p:spPr>
          <a:xfrm>
            <a:off x="1731432" y="1229986"/>
            <a:ext cx="8824808" cy="5509200"/>
          </a:xfrm>
          <a:prstGeom prst="rect">
            <a:avLst/>
          </a:prstGeom>
        </p:spPr>
        <p:txBody>
          <a:bodyPr wrap="square">
            <a:spAutoFit/>
          </a:bodyPr>
          <a:lstStyle/>
          <a:p>
            <a:pPr algn="ctr"/>
            <a:r>
              <a:rPr lang="en-US" sz="2400" b="1" dirty="0">
                <a:latin typeface="+mj-lt"/>
              </a:rPr>
              <a:t>Install the all fonts, which is free and can be downloaded here:</a:t>
            </a:r>
          </a:p>
          <a:p>
            <a:pPr algn="ctr"/>
            <a:r>
              <a:rPr lang="fr-FR" sz="2000" dirty="0" smtClean="0">
                <a:latin typeface="+mj-lt"/>
              </a:rPr>
              <a:t>Montserrat </a:t>
            </a:r>
            <a:r>
              <a:rPr lang="fr-FR" sz="2000" dirty="0">
                <a:latin typeface="+mj-lt"/>
              </a:rPr>
              <a:t>font		: </a:t>
            </a:r>
            <a:r>
              <a:rPr lang="fr-FR" sz="2000" dirty="0">
                <a:latin typeface="+mj-lt"/>
                <a:hlinkClick r:id="rId2"/>
              </a:rPr>
              <a:t>https://</a:t>
            </a:r>
            <a:r>
              <a:rPr lang="fr-FR" sz="2000" dirty="0" smtClean="0">
                <a:latin typeface="+mj-lt"/>
                <a:hlinkClick r:id="rId2"/>
              </a:rPr>
              <a:t>www.fontsquirrel.com/fonts/montserrat</a:t>
            </a:r>
            <a:endParaRPr lang="fr-FR" sz="2000" dirty="0" smtClean="0">
              <a:latin typeface="+mj-lt"/>
            </a:endParaRPr>
          </a:p>
          <a:p>
            <a:pPr algn="ctr"/>
            <a:r>
              <a:rPr lang="fr-FR" sz="2000" dirty="0" smtClean="0">
                <a:latin typeface="+mj-lt"/>
              </a:rPr>
              <a:t>Lato </a:t>
            </a:r>
            <a:r>
              <a:rPr lang="fr-FR" sz="2000" dirty="0">
                <a:latin typeface="+mj-lt"/>
              </a:rPr>
              <a:t>Font 	</a:t>
            </a:r>
            <a:r>
              <a:rPr lang="fr-FR" sz="2000" dirty="0" smtClean="0">
                <a:latin typeface="+mj-lt"/>
              </a:rPr>
              <a:t>   : </a:t>
            </a:r>
            <a:r>
              <a:rPr lang="fr-FR" sz="2000" dirty="0">
                <a:latin typeface="+mj-lt"/>
                <a:hlinkClick r:id="rId3"/>
              </a:rPr>
              <a:t>https://</a:t>
            </a:r>
            <a:r>
              <a:rPr lang="fr-FR" sz="2000" dirty="0" smtClean="0">
                <a:latin typeface="+mj-lt"/>
                <a:hlinkClick r:id="rId3"/>
              </a:rPr>
              <a:t>www.fontsquirrel.com/fonts/lato</a:t>
            </a:r>
            <a:endParaRPr lang="fr-FR" sz="2000" dirty="0" smtClean="0">
              <a:latin typeface="+mj-lt"/>
            </a:endParaRPr>
          </a:p>
          <a:p>
            <a:pPr algn="ctr"/>
            <a:endParaRPr lang="en-US" sz="2000" dirty="0">
              <a:solidFill>
                <a:schemeClr val="accent1"/>
              </a:solidFill>
              <a:latin typeface="+mj-lt"/>
            </a:endParaRPr>
          </a:p>
          <a:p>
            <a:pPr algn="ctr"/>
            <a:r>
              <a:rPr lang="en-US" sz="2000" b="1" dirty="0">
                <a:latin typeface="+mj-lt"/>
              </a:rPr>
              <a:t>DOWNLOAD FULL VERSION:</a:t>
            </a:r>
            <a:endParaRPr lang="en-US" sz="2000" dirty="0">
              <a:latin typeface="+mj-lt"/>
            </a:endParaRPr>
          </a:p>
          <a:p>
            <a:pPr algn="ctr"/>
            <a:r>
              <a:rPr lang="en-US" sz="2000" dirty="0">
                <a:latin typeface="+mj-lt"/>
                <a:hlinkClick r:id="rId4"/>
              </a:rPr>
              <a:t>https://</a:t>
            </a:r>
            <a:r>
              <a:rPr lang="en-US" sz="2000" dirty="0" smtClean="0">
                <a:latin typeface="+mj-lt"/>
                <a:hlinkClick r:id="rId4"/>
              </a:rPr>
              <a:t>crmrkt.com/EzBxME</a:t>
            </a:r>
            <a:endParaRPr lang="en-US" sz="2000" dirty="0" smtClean="0">
              <a:latin typeface="+mj-lt"/>
            </a:endParaRPr>
          </a:p>
          <a:p>
            <a:pPr algn="ctr"/>
            <a:endParaRPr lang="en-US" sz="2000" dirty="0">
              <a:latin typeface="+mj-lt"/>
              <a:ea typeface="Open Sans" panose="020B0606030504020204" pitchFamily="34" charset="0"/>
              <a:cs typeface="Open Sans" panose="020B0606030504020204" pitchFamily="34" charset="0"/>
            </a:endParaRPr>
          </a:p>
          <a:p>
            <a:pPr algn="ctr"/>
            <a:r>
              <a:rPr lang="en-US" sz="2000" b="1" dirty="0"/>
              <a:t>DONATE ME:</a:t>
            </a:r>
            <a:endParaRPr lang="en-US" sz="2000" dirty="0"/>
          </a:p>
          <a:p>
            <a:pPr algn="ctr"/>
            <a:r>
              <a:rPr lang="en-US" sz="2000" dirty="0">
                <a:solidFill>
                  <a:srgbClr val="0070C0"/>
                </a:solidFill>
              </a:rPr>
              <a:t>paypal.me/</a:t>
            </a:r>
            <a:r>
              <a:rPr lang="en-US" sz="2000" dirty="0" err="1">
                <a:solidFill>
                  <a:srgbClr val="0070C0"/>
                </a:solidFill>
              </a:rPr>
              <a:t>LuthfyDuana</a:t>
            </a:r>
            <a:endParaRPr lang="en-US" sz="2000" dirty="0">
              <a:solidFill>
                <a:srgbClr val="0070C0"/>
              </a:solidFill>
            </a:endParaRPr>
          </a:p>
          <a:p>
            <a:pPr algn="ctr"/>
            <a:endParaRPr lang="en-US" sz="2000" dirty="0">
              <a:latin typeface="+mj-lt"/>
              <a:ea typeface="Open Sans" panose="020B0606030504020204" pitchFamily="34" charset="0"/>
              <a:cs typeface="Open Sans" panose="020B0606030504020204" pitchFamily="34" charset="0"/>
            </a:endParaRPr>
          </a:p>
          <a:p>
            <a:pPr algn="ctr"/>
            <a:r>
              <a:rPr lang="en-US" sz="2000" b="1" dirty="0">
                <a:latin typeface="+mj-lt"/>
                <a:ea typeface="Open Sans" panose="020B0606030504020204" pitchFamily="34" charset="0"/>
                <a:cs typeface="Open Sans" panose="020B0606030504020204" pitchFamily="34" charset="0"/>
              </a:rPr>
              <a:t>MORE STORE</a:t>
            </a:r>
          </a:p>
          <a:p>
            <a:pPr algn="ctr"/>
            <a:r>
              <a:rPr lang="en-US" sz="2000" dirty="0">
                <a:solidFill>
                  <a:schemeClr val="accent1"/>
                </a:solidFill>
                <a:latin typeface="+mj-lt"/>
                <a:ea typeface="Open Sans" panose="020B0606030504020204" pitchFamily="34" charset="0"/>
                <a:cs typeface="Open Sans" panose="020B0606030504020204" pitchFamily="34" charset="0"/>
                <a:hlinkClick r:id="rId5"/>
              </a:rPr>
              <a:t>https://creativemarket.com/luckysign</a:t>
            </a:r>
            <a:endParaRPr lang="en-US" sz="2000" dirty="0">
              <a:solidFill>
                <a:schemeClr val="accent1"/>
              </a:solidFill>
              <a:latin typeface="+mj-lt"/>
              <a:ea typeface="Open Sans" panose="020B0606030504020204" pitchFamily="34" charset="0"/>
              <a:cs typeface="Open Sans" panose="020B0606030504020204" pitchFamily="34" charset="0"/>
            </a:endParaRPr>
          </a:p>
          <a:p>
            <a:pPr algn="ctr"/>
            <a:r>
              <a:rPr lang="en-US" sz="2000" dirty="0">
                <a:solidFill>
                  <a:schemeClr val="accent1"/>
                </a:solidFill>
                <a:latin typeface="+mj-lt"/>
                <a:ea typeface="Open Sans" panose="020B0606030504020204" pitchFamily="34" charset="0"/>
                <a:cs typeface="Open Sans" panose="020B0606030504020204" pitchFamily="34" charset="0"/>
                <a:hlinkClick r:id="rId6"/>
              </a:rPr>
              <a:t>https://graphicriver.net/user/luckysign/portfolio</a:t>
            </a:r>
            <a:endParaRPr lang="en-US" sz="2000" dirty="0">
              <a:solidFill>
                <a:schemeClr val="accent1"/>
              </a:solidFill>
              <a:latin typeface="+mj-lt"/>
              <a:ea typeface="Open Sans" panose="020B0606030504020204" pitchFamily="34" charset="0"/>
              <a:cs typeface="Open Sans" panose="020B0606030504020204" pitchFamily="34" charset="0"/>
            </a:endParaRPr>
          </a:p>
          <a:p>
            <a:pPr algn="ctr"/>
            <a:endParaRPr lang="en-US" sz="2000" dirty="0">
              <a:solidFill>
                <a:schemeClr val="accent1"/>
              </a:solidFill>
              <a:latin typeface="+mj-lt"/>
              <a:ea typeface="Open Sans" panose="020B0606030504020204" pitchFamily="34" charset="0"/>
              <a:cs typeface="Open Sans" panose="020B0606030504020204" pitchFamily="34" charset="0"/>
            </a:endParaRPr>
          </a:p>
          <a:p>
            <a:pPr algn="ctr"/>
            <a:r>
              <a:rPr lang="en-US" sz="2800" b="1" dirty="0">
                <a:solidFill>
                  <a:schemeClr val="accent1"/>
                </a:solidFill>
                <a:latin typeface="+mj-lt"/>
                <a:ea typeface="Open Sans" panose="020B0606030504020204" pitchFamily="34" charset="0"/>
                <a:cs typeface="Open Sans" panose="020B0606030504020204" pitchFamily="34" charset="0"/>
              </a:rPr>
              <a:t>To install:</a:t>
            </a:r>
          </a:p>
          <a:p>
            <a:pPr algn="ctr"/>
            <a:r>
              <a:rPr lang="en-US" sz="2000" dirty="0">
                <a:latin typeface="+mj-lt"/>
              </a:rPr>
              <a:t>Download the fonts, unzip, and copy them to your font folder. Then quit PowerPoint and reboot your computer. Then check it on the next page. </a:t>
            </a:r>
          </a:p>
        </p:txBody>
      </p:sp>
    </p:spTree>
    <p:extLst>
      <p:ext uri="{BB962C8B-B14F-4D97-AF65-F5344CB8AC3E}">
        <p14:creationId xmlns:p14="http://schemas.microsoft.com/office/powerpoint/2010/main" val="3126050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AF43"/>
        </a:solidFill>
        <a:effectLst/>
      </p:bgPr>
    </p:bg>
    <p:spTree>
      <p:nvGrpSpPr>
        <p:cNvPr id="1" name=""/>
        <p:cNvGrpSpPr/>
        <p:nvPr/>
      </p:nvGrpSpPr>
      <p:grpSpPr>
        <a:xfrm>
          <a:off x="0" y="0"/>
          <a:ext cx="0" cy="0"/>
          <a:chOff x="0" y="0"/>
          <a:chExt cx="0" cy="0"/>
        </a:xfrm>
      </p:grpSpPr>
      <p:sp>
        <p:nvSpPr>
          <p:cNvPr id="138" name="Shape 3708"/>
          <p:cNvSpPr/>
          <p:nvPr/>
        </p:nvSpPr>
        <p:spPr>
          <a:xfrm>
            <a:off x="768174" y="1878857"/>
            <a:ext cx="153044" cy="28058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2" y="14727"/>
                  <a:pt x="10800" y="14727"/>
                </a:cubicBezTo>
                <a:cubicBezTo>
                  <a:pt x="7818" y="14727"/>
                  <a:pt x="5400" y="13409"/>
                  <a:pt x="5400" y="11782"/>
                </a:cubicBezTo>
                <a:cubicBezTo>
                  <a:pt x="5400" y="11782"/>
                  <a:pt x="5400" y="8836"/>
                  <a:pt x="5400" y="8836"/>
                </a:cubicBezTo>
                <a:close/>
                <a:moveTo>
                  <a:pt x="5400" y="3927"/>
                </a:moveTo>
                <a:cubicBezTo>
                  <a:pt x="5400" y="2301"/>
                  <a:pt x="7818" y="982"/>
                  <a:pt x="10800" y="982"/>
                </a:cubicBezTo>
                <a:cubicBezTo>
                  <a:pt x="13782"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9"/>
                  <a:pt x="21197" y="9818"/>
                  <a:pt x="20700" y="9818"/>
                </a:cubicBezTo>
                <a:cubicBezTo>
                  <a:pt x="20203" y="9818"/>
                  <a:pt x="19800" y="10039"/>
                  <a:pt x="19800" y="10309"/>
                </a:cubicBezTo>
                <a:lnTo>
                  <a:pt x="19800" y="11782"/>
                </a:lnTo>
                <a:cubicBezTo>
                  <a:pt x="19800" y="14493"/>
                  <a:pt x="15770" y="16691"/>
                  <a:pt x="10800" y="16691"/>
                </a:cubicBezTo>
                <a:cubicBezTo>
                  <a:pt x="5830" y="16691"/>
                  <a:pt x="1800" y="14493"/>
                  <a:pt x="1800" y="11782"/>
                </a:cubicBezTo>
                <a:lnTo>
                  <a:pt x="1800" y="10309"/>
                </a:lnTo>
                <a:cubicBezTo>
                  <a:pt x="1800" y="10039"/>
                  <a:pt x="1397" y="9818"/>
                  <a:pt x="900" y="9818"/>
                </a:cubicBezTo>
                <a:cubicBezTo>
                  <a:pt x="403" y="9818"/>
                  <a:pt x="0" y="10039"/>
                  <a:pt x="0" y="10309"/>
                </a:cubicBezTo>
                <a:lnTo>
                  <a:pt x="0" y="11782"/>
                </a:lnTo>
                <a:cubicBezTo>
                  <a:pt x="0" y="14870"/>
                  <a:pt x="4358" y="17399"/>
                  <a:pt x="9900" y="17649"/>
                </a:cubicBezTo>
                <a:lnTo>
                  <a:pt x="9900" y="20618"/>
                </a:lnTo>
                <a:lnTo>
                  <a:pt x="3600" y="20618"/>
                </a:lnTo>
                <a:cubicBezTo>
                  <a:pt x="3103" y="20618"/>
                  <a:pt x="2700" y="20839"/>
                  <a:pt x="2700" y="21110"/>
                </a:cubicBezTo>
                <a:cubicBezTo>
                  <a:pt x="2700" y="21380"/>
                  <a:pt x="3103" y="21600"/>
                  <a:pt x="3600" y="21600"/>
                </a:cubicBezTo>
                <a:lnTo>
                  <a:pt x="18000" y="21600"/>
                </a:lnTo>
                <a:cubicBezTo>
                  <a:pt x="18497" y="21600"/>
                  <a:pt x="18900" y="21380"/>
                  <a:pt x="18900" y="21110"/>
                </a:cubicBezTo>
                <a:cubicBezTo>
                  <a:pt x="18900" y="20839"/>
                  <a:pt x="18497" y="20618"/>
                  <a:pt x="18000" y="20618"/>
                </a:cubicBezTo>
                <a:lnTo>
                  <a:pt x="11700" y="20618"/>
                </a:lnTo>
                <a:lnTo>
                  <a:pt x="11700" y="17649"/>
                </a:lnTo>
                <a:cubicBezTo>
                  <a:pt x="17243" y="17399"/>
                  <a:pt x="21600" y="14870"/>
                  <a:pt x="21600" y="117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39" name="Shape 3709"/>
          <p:cNvSpPr/>
          <p:nvPr/>
        </p:nvSpPr>
        <p:spPr>
          <a:xfrm>
            <a:off x="1240058" y="1878856"/>
            <a:ext cx="280482" cy="280746"/>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1"/>
                </a:cubicBezTo>
                <a:cubicBezTo>
                  <a:pt x="15110" y="601"/>
                  <a:pt x="17544" y="601"/>
                  <a:pt x="19045" y="2101"/>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3"/>
                  <a:pt x="14344" y="9248"/>
                  <a:pt x="15160" y="9451"/>
                </a:cubicBezTo>
                <a:cubicBezTo>
                  <a:pt x="15160" y="9451"/>
                  <a:pt x="7605" y="16245"/>
                  <a:pt x="7605" y="16245"/>
                </a:cubicBezTo>
                <a:close/>
                <a:moveTo>
                  <a:pt x="19724" y="1406"/>
                </a:moveTo>
                <a:cubicBezTo>
                  <a:pt x="17848" y="-468"/>
                  <a:pt x="14806" y="-468"/>
                  <a:pt x="12930" y="1406"/>
                </a:cubicBezTo>
                <a:cubicBezTo>
                  <a:pt x="12024" y="2312"/>
                  <a:pt x="11560" y="3489"/>
                  <a:pt x="11529" y="4676"/>
                </a:cubicBezTo>
                <a:lnTo>
                  <a:pt x="4207" y="12851"/>
                </a:lnTo>
                <a:cubicBezTo>
                  <a:pt x="3686" y="13373"/>
                  <a:pt x="3363" y="14093"/>
                  <a:pt x="3363" y="14888"/>
                </a:cubicBezTo>
                <a:cubicBezTo>
                  <a:pt x="3363" y="15420"/>
                  <a:pt x="3518" y="15912"/>
                  <a:pt x="3770" y="16340"/>
                </a:cubicBezTo>
                <a:cubicBezTo>
                  <a:pt x="2436" y="17104"/>
                  <a:pt x="1907" y="17813"/>
                  <a:pt x="2425" y="19364"/>
                </a:cubicBezTo>
                <a:cubicBezTo>
                  <a:pt x="2487" y="19550"/>
                  <a:pt x="2434" y="19623"/>
                  <a:pt x="2409" y="19657"/>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29" y="18141"/>
                  <a:pt x="3071" y="17806"/>
                  <a:pt x="4399" y="17082"/>
                </a:cubicBezTo>
                <a:cubicBezTo>
                  <a:pt x="4900" y="17504"/>
                  <a:pt x="5539" y="17767"/>
                  <a:pt x="6245" y="17767"/>
                </a:cubicBezTo>
                <a:cubicBezTo>
                  <a:pt x="7042" y="17767"/>
                  <a:pt x="7762" y="17446"/>
                  <a:pt x="8284" y="16925"/>
                </a:cubicBezTo>
                <a:lnTo>
                  <a:pt x="16485" y="9593"/>
                </a:lnTo>
                <a:cubicBezTo>
                  <a:pt x="17661" y="9554"/>
                  <a:pt x="18826" y="9091"/>
                  <a:pt x="19724" y="8194"/>
                </a:cubicBezTo>
                <a:cubicBezTo>
                  <a:pt x="21600" y="6320"/>
                  <a:pt x="21600" y="3281"/>
                  <a:pt x="19724" y="1406"/>
                </a:cubicBezTo>
                <a:moveTo>
                  <a:pt x="8953" y="11504"/>
                </a:moveTo>
                <a:lnTo>
                  <a:pt x="9632" y="12183"/>
                </a:lnTo>
                <a:lnTo>
                  <a:pt x="12690" y="9807"/>
                </a:lnTo>
                <a:lnTo>
                  <a:pt x="11331" y="8449"/>
                </a:lnTo>
                <a:cubicBezTo>
                  <a:pt x="11331" y="8449"/>
                  <a:pt x="8953" y="11504"/>
                  <a:pt x="8953" y="11504"/>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0" name="Shape 3710"/>
          <p:cNvSpPr/>
          <p:nvPr/>
        </p:nvSpPr>
        <p:spPr>
          <a:xfrm>
            <a:off x="1775710" y="1929872"/>
            <a:ext cx="280580" cy="178551"/>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6"/>
                </a:lnTo>
                <a:cubicBezTo>
                  <a:pt x="20618" y="5106"/>
                  <a:pt x="20618" y="16495"/>
                  <a:pt x="20618" y="16495"/>
                </a:cubicBezTo>
                <a:close/>
                <a:moveTo>
                  <a:pt x="14727" y="16971"/>
                </a:moveTo>
                <a:lnTo>
                  <a:pt x="982" y="16971"/>
                </a:lnTo>
                <a:lnTo>
                  <a:pt x="982" y="3086"/>
                </a:lnTo>
                <a:cubicBezTo>
                  <a:pt x="982" y="2234"/>
                  <a:pt x="1421" y="1543"/>
                  <a:pt x="1964" y="1543"/>
                </a:cubicBezTo>
                <a:lnTo>
                  <a:pt x="13745" y="1543"/>
                </a:lnTo>
                <a:cubicBezTo>
                  <a:pt x="14288" y="1543"/>
                  <a:pt x="14727" y="2234"/>
                  <a:pt x="14727" y="3086"/>
                </a:cubicBezTo>
                <a:cubicBezTo>
                  <a:pt x="14727" y="3086"/>
                  <a:pt x="14727" y="16971"/>
                  <a:pt x="14727" y="16971"/>
                </a:cubicBezTo>
                <a:close/>
                <a:moveTo>
                  <a:pt x="13745" y="20057"/>
                </a:moveTo>
                <a:lnTo>
                  <a:pt x="1964" y="20057"/>
                </a:lnTo>
                <a:cubicBezTo>
                  <a:pt x="1421" y="20057"/>
                  <a:pt x="982" y="19367"/>
                  <a:pt x="982" y="18514"/>
                </a:cubicBezTo>
                <a:lnTo>
                  <a:pt x="14727" y="18514"/>
                </a:lnTo>
                <a:cubicBezTo>
                  <a:pt x="14727" y="19367"/>
                  <a:pt x="14288" y="20057"/>
                  <a:pt x="13745" y="20057"/>
                </a:cubicBezTo>
                <a:moveTo>
                  <a:pt x="21109" y="3086"/>
                </a:moveTo>
                <a:cubicBezTo>
                  <a:pt x="21030" y="3086"/>
                  <a:pt x="20958" y="3122"/>
                  <a:pt x="20892" y="3175"/>
                </a:cubicBezTo>
                <a:lnTo>
                  <a:pt x="20890" y="3167"/>
                </a:lnTo>
                <a:lnTo>
                  <a:pt x="15709" y="7238"/>
                </a:lnTo>
                <a:lnTo>
                  <a:pt x="15709" y="3086"/>
                </a:lnTo>
                <a:cubicBezTo>
                  <a:pt x="15709" y="1382"/>
                  <a:pt x="14830" y="0"/>
                  <a:pt x="13745" y="0"/>
                </a:cubicBezTo>
                <a:lnTo>
                  <a:pt x="1964" y="0"/>
                </a:lnTo>
                <a:cubicBezTo>
                  <a:pt x="879" y="0"/>
                  <a:pt x="0" y="1382"/>
                  <a:pt x="0" y="3086"/>
                </a:cubicBezTo>
                <a:lnTo>
                  <a:pt x="0" y="18514"/>
                </a:lnTo>
                <a:cubicBezTo>
                  <a:pt x="0" y="20220"/>
                  <a:pt x="879" y="21600"/>
                  <a:pt x="1964" y="21600"/>
                </a:cubicBezTo>
                <a:lnTo>
                  <a:pt x="13745" y="21600"/>
                </a:lnTo>
                <a:cubicBezTo>
                  <a:pt x="14830" y="21600"/>
                  <a:pt x="15709" y="20220"/>
                  <a:pt x="15709" y="18514"/>
                </a:cubicBezTo>
                <a:lnTo>
                  <a:pt x="15709" y="14363"/>
                </a:lnTo>
                <a:lnTo>
                  <a:pt x="20890" y="18433"/>
                </a:lnTo>
                <a:lnTo>
                  <a:pt x="20892" y="18427"/>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0309" y="6171"/>
                </a:moveTo>
                <a:cubicBezTo>
                  <a:pt x="10038" y="6171"/>
                  <a:pt x="9818" y="5826"/>
                  <a:pt x="9818" y="5400"/>
                </a:cubicBezTo>
                <a:cubicBezTo>
                  <a:pt x="9818" y="4975"/>
                  <a:pt x="10038" y="4629"/>
                  <a:pt x="10309" y="4629"/>
                </a:cubicBezTo>
                <a:cubicBezTo>
                  <a:pt x="10580" y="4629"/>
                  <a:pt x="10800" y="4975"/>
                  <a:pt x="10800" y="5400"/>
                </a:cubicBezTo>
                <a:cubicBezTo>
                  <a:pt x="10800" y="5826"/>
                  <a:pt x="10580" y="6171"/>
                  <a:pt x="10309" y="6171"/>
                </a:cubicBezTo>
                <a:moveTo>
                  <a:pt x="10309" y="3086"/>
                </a:moveTo>
                <a:cubicBezTo>
                  <a:pt x="9496" y="3086"/>
                  <a:pt x="8836" y="4122"/>
                  <a:pt x="8836" y="5400"/>
                </a:cubicBezTo>
                <a:cubicBezTo>
                  <a:pt x="8836" y="6679"/>
                  <a:pt x="9496" y="7714"/>
                  <a:pt x="10309" y="7714"/>
                </a:cubicBezTo>
                <a:cubicBezTo>
                  <a:pt x="11123" y="7714"/>
                  <a:pt x="11782" y="6679"/>
                  <a:pt x="11782" y="5400"/>
                </a:cubicBezTo>
                <a:cubicBezTo>
                  <a:pt x="11782" y="4122"/>
                  <a:pt x="11123" y="3086"/>
                  <a:pt x="10309" y="308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1" name="Shape 3711"/>
          <p:cNvSpPr/>
          <p:nvPr/>
        </p:nvSpPr>
        <p:spPr>
          <a:xfrm>
            <a:off x="2311363" y="1929872"/>
            <a:ext cx="280580" cy="178551"/>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4"/>
                </a:lnTo>
                <a:lnTo>
                  <a:pt x="19636" y="5878"/>
                </a:lnTo>
                <a:lnTo>
                  <a:pt x="20618" y="5106"/>
                </a:lnTo>
                <a:cubicBezTo>
                  <a:pt x="20618" y="5106"/>
                  <a:pt x="20618" y="16495"/>
                  <a:pt x="20618" y="16495"/>
                </a:cubicBezTo>
                <a:close/>
                <a:moveTo>
                  <a:pt x="18655" y="14952"/>
                </a:moveTo>
                <a:lnTo>
                  <a:pt x="16691" y="13410"/>
                </a:lnTo>
                <a:lnTo>
                  <a:pt x="16691" y="8192"/>
                </a:lnTo>
                <a:lnTo>
                  <a:pt x="18655" y="6649"/>
                </a:lnTo>
                <a:cubicBezTo>
                  <a:pt x="18655" y="6649"/>
                  <a:pt x="18655" y="14952"/>
                  <a:pt x="18655" y="14952"/>
                </a:cubicBezTo>
                <a:close/>
                <a:moveTo>
                  <a:pt x="15709" y="6171"/>
                </a:moveTo>
                <a:lnTo>
                  <a:pt x="982" y="6171"/>
                </a:lnTo>
                <a:lnTo>
                  <a:pt x="982" y="3086"/>
                </a:lnTo>
                <a:cubicBezTo>
                  <a:pt x="982" y="2234"/>
                  <a:pt x="1421"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1"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20"/>
                  <a:pt x="879" y="21600"/>
                  <a:pt x="1964" y="21600"/>
                </a:cubicBezTo>
                <a:lnTo>
                  <a:pt x="14727" y="21600"/>
                </a:lnTo>
                <a:cubicBezTo>
                  <a:pt x="15812" y="21600"/>
                  <a:pt x="16691" y="20220"/>
                  <a:pt x="16691" y="18514"/>
                </a:cubicBezTo>
                <a:lnTo>
                  <a:pt x="16691" y="15135"/>
                </a:lnTo>
                <a:lnTo>
                  <a:pt x="20890" y="18433"/>
                </a:lnTo>
                <a:lnTo>
                  <a:pt x="20892" y="18427"/>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6" y="9257"/>
                  <a:pt x="8836" y="10984"/>
                  <a:pt x="8836" y="13114"/>
                </a:cubicBezTo>
                <a:cubicBezTo>
                  <a:pt x="8836" y="13987"/>
                  <a:pt x="9028" y="14782"/>
                  <a:pt x="9338" y="15429"/>
                </a:cubicBezTo>
                <a:lnTo>
                  <a:pt x="7353" y="15429"/>
                </a:lnTo>
                <a:cubicBezTo>
                  <a:pt x="7663" y="14782"/>
                  <a:pt x="7855" y="13987"/>
                  <a:pt x="7855" y="13114"/>
                </a:cubicBezTo>
                <a:cubicBezTo>
                  <a:pt x="7855" y="10984"/>
                  <a:pt x="6755" y="9257"/>
                  <a:pt x="5400" y="9257"/>
                </a:cubicBezTo>
                <a:cubicBezTo>
                  <a:pt x="4045" y="9257"/>
                  <a:pt x="2945" y="10984"/>
                  <a:pt x="2945" y="13114"/>
                </a:cubicBezTo>
                <a:cubicBezTo>
                  <a:pt x="2945" y="15245"/>
                  <a:pt x="4045" y="16971"/>
                  <a:pt x="5400" y="16971"/>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2" name="Shape 3712"/>
          <p:cNvSpPr/>
          <p:nvPr/>
        </p:nvSpPr>
        <p:spPr>
          <a:xfrm>
            <a:off x="2847015" y="1929872"/>
            <a:ext cx="280580" cy="178551"/>
          </a:xfrm>
          <a:custGeom>
            <a:avLst/>
            <a:gdLst/>
            <a:ahLst/>
            <a:cxnLst>
              <a:cxn ang="0">
                <a:pos x="wd2" y="hd2"/>
              </a:cxn>
              <a:cxn ang="5400000">
                <a:pos x="wd2" y="hd2"/>
              </a:cxn>
              <a:cxn ang="10800000">
                <a:pos x="wd2" y="hd2"/>
              </a:cxn>
              <a:cxn ang="16200000">
                <a:pos x="wd2" y="hd2"/>
              </a:cxn>
            </a:cxnLst>
            <a:rect l="0" t="0" r="r" b="b"/>
            <a:pathLst>
              <a:path w="21600" h="21600" extrusionOk="0">
                <a:moveTo>
                  <a:pt x="20618" y="16607"/>
                </a:moveTo>
                <a:lnTo>
                  <a:pt x="16691" y="14139"/>
                </a:lnTo>
                <a:lnTo>
                  <a:pt x="16691" y="7463"/>
                </a:lnTo>
                <a:lnTo>
                  <a:pt x="20618" y="4995"/>
                </a:lnTo>
                <a:cubicBezTo>
                  <a:pt x="20618" y="4995"/>
                  <a:pt x="20618" y="16607"/>
                  <a:pt x="20618" y="16607"/>
                </a:cubicBezTo>
                <a:close/>
                <a:moveTo>
                  <a:pt x="21109" y="3086"/>
                </a:moveTo>
                <a:cubicBezTo>
                  <a:pt x="21030" y="3086"/>
                  <a:pt x="20958" y="3122"/>
                  <a:pt x="20892" y="3175"/>
                </a:cubicBezTo>
                <a:lnTo>
                  <a:pt x="20890" y="3167"/>
                </a:lnTo>
                <a:lnTo>
                  <a:pt x="16018" y="6230"/>
                </a:lnTo>
                <a:cubicBezTo>
                  <a:pt x="16013" y="6233"/>
                  <a:pt x="16007" y="6236"/>
                  <a:pt x="16002" y="6239"/>
                </a:cubicBezTo>
                <a:lnTo>
                  <a:pt x="15980" y="6253"/>
                </a:lnTo>
                <a:lnTo>
                  <a:pt x="15983" y="6260"/>
                </a:lnTo>
                <a:cubicBezTo>
                  <a:pt x="15822" y="6387"/>
                  <a:pt x="15709" y="6642"/>
                  <a:pt x="15709" y="6943"/>
                </a:cubicBezTo>
                <a:lnTo>
                  <a:pt x="15709" y="14657"/>
                </a:lnTo>
                <a:cubicBezTo>
                  <a:pt x="15709" y="14960"/>
                  <a:pt x="15822" y="15213"/>
                  <a:pt x="15983" y="15341"/>
                </a:cubicBezTo>
                <a:lnTo>
                  <a:pt x="15980" y="15347"/>
                </a:lnTo>
                <a:lnTo>
                  <a:pt x="16002" y="15361"/>
                </a:lnTo>
                <a:cubicBezTo>
                  <a:pt x="16007" y="15365"/>
                  <a:pt x="16013" y="15368"/>
                  <a:pt x="16018" y="15371"/>
                </a:cubicBezTo>
                <a:lnTo>
                  <a:pt x="20890" y="18433"/>
                </a:lnTo>
                <a:lnTo>
                  <a:pt x="20892" y="18427"/>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3745" y="18514"/>
                </a:moveTo>
                <a:cubicBezTo>
                  <a:pt x="13745" y="19367"/>
                  <a:pt x="13306" y="20057"/>
                  <a:pt x="12764" y="20057"/>
                </a:cubicBezTo>
                <a:lnTo>
                  <a:pt x="1964" y="20057"/>
                </a:lnTo>
                <a:cubicBezTo>
                  <a:pt x="1421" y="20057"/>
                  <a:pt x="982" y="19367"/>
                  <a:pt x="982" y="18514"/>
                </a:cubicBezTo>
                <a:lnTo>
                  <a:pt x="982" y="3086"/>
                </a:lnTo>
                <a:cubicBezTo>
                  <a:pt x="982" y="2234"/>
                  <a:pt x="1421" y="1543"/>
                  <a:pt x="1964" y="1543"/>
                </a:cubicBezTo>
                <a:lnTo>
                  <a:pt x="12764" y="1543"/>
                </a:lnTo>
                <a:cubicBezTo>
                  <a:pt x="13306" y="1543"/>
                  <a:pt x="13745" y="2234"/>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20"/>
                  <a:pt x="879" y="21600"/>
                  <a:pt x="1964" y="21600"/>
                </a:cubicBezTo>
                <a:lnTo>
                  <a:pt x="12764" y="21600"/>
                </a:lnTo>
                <a:cubicBezTo>
                  <a:pt x="13848" y="21600"/>
                  <a:pt x="14727" y="20220"/>
                  <a:pt x="14727" y="18514"/>
                </a:cubicBezTo>
                <a:lnTo>
                  <a:pt x="14727" y="3086"/>
                </a:lnTo>
                <a:cubicBezTo>
                  <a:pt x="14727" y="1382"/>
                  <a:pt x="13848" y="0"/>
                  <a:pt x="12764"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3" name="Shape 3713"/>
          <p:cNvSpPr/>
          <p:nvPr/>
        </p:nvSpPr>
        <p:spPr>
          <a:xfrm>
            <a:off x="3382667" y="1891611"/>
            <a:ext cx="280580" cy="255073"/>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8"/>
                  <a:pt x="6873" y="10260"/>
                </a:cubicBezTo>
                <a:cubicBezTo>
                  <a:pt x="6873" y="9963"/>
                  <a:pt x="6653" y="9720"/>
                  <a:pt x="6382" y="9720"/>
                </a:cubicBezTo>
                <a:cubicBezTo>
                  <a:pt x="6110" y="9720"/>
                  <a:pt x="5891" y="9963"/>
                  <a:pt x="5891" y="10260"/>
                </a:cubicBezTo>
                <a:cubicBezTo>
                  <a:pt x="5891" y="10558"/>
                  <a:pt x="6110" y="10800"/>
                  <a:pt x="6382" y="10800"/>
                </a:cubicBezTo>
                <a:moveTo>
                  <a:pt x="3436" y="10800"/>
                </a:moveTo>
                <a:cubicBezTo>
                  <a:pt x="3708" y="10800"/>
                  <a:pt x="3927" y="11043"/>
                  <a:pt x="3927" y="11340"/>
                </a:cubicBezTo>
                <a:cubicBezTo>
                  <a:pt x="3927" y="11638"/>
                  <a:pt x="3708" y="11880"/>
                  <a:pt x="3436" y="11880"/>
                </a:cubicBezTo>
                <a:cubicBezTo>
                  <a:pt x="3165" y="11880"/>
                  <a:pt x="2945" y="11638"/>
                  <a:pt x="2945" y="11340"/>
                </a:cubicBezTo>
                <a:cubicBezTo>
                  <a:pt x="2945" y="11043"/>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3"/>
                  <a:pt x="1964" y="18900"/>
                </a:cubicBezTo>
                <a:cubicBezTo>
                  <a:pt x="1964" y="19198"/>
                  <a:pt x="2183" y="19440"/>
                  <a:pt x="2455" y="19440"/>
                </a:cubicBezTo>
                <a:lnTo>
                  <a:pt x="14236" y="19440"/>
                </a:lnTo>
                <a:cubicBezTo>
                  <a:pt x="14508" y="19440"/>
                  <a:pt x="14727" y="19198"/>
                  <a:pt x="14727" y="18900"/>
                </a:cubicBezTo>
                <a:cubicBezTo>
                  <a:pt x="14727" y="18603"/>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1"/>
                  <a:pt x="8342" y="6404"/>
                </a:cubicBezTo>
                <a:cubicBezTo>
                  <a:pt x="8562" y="6843"/>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9"/>
                  <a:pt x="15709" y="5612"/>
                  <a:pt x="15709" y="4320"/>
                </a:cubicBezTo>
                <a:cubicBezTo>
                  <a:pt x="15709" y="1934"/>
                  <a:pt x="13951" y="0"/>
                  <a:pt x="11782" y="0"/>
                </a:cubicBezTo>
                <a:cubicBezTo>
                  <a:pt x="10302" y="0"/>
                  <a:pt x="9015" y="902"/>
                  <a:pt x="8345" y="2231"/>
                </a:cubicBezTo>
                <a:cubicBezTo>
                  <a:pt x="7676" y="902"/>
                  <a:pt x="6389" y="0"/>
                  <a:pt x="4909" y="0"/>
                </a:cubicBezTo>
                <a:cubicBezTo>
                  <a:pt x="2740" y="0"/>
                  <a:pt x="982" y="1934"/>
                  <a:pt x="982" y="4320"/>
                </a:cubicBezTo>
                <a:cubicBezTo>
                  <a:pt x="982" y="5612"/>
                  <a:pt x="1501" y="6769"/>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6"/>
                  <a:pt x="21030" y="19440"/>
                  <a:pt x="21109" y="19440"/>
                </a:cubicBezTo>
                <a:cubicBezTo>
                  <a:pt x="21380" y="19440"/>
                  <a:pt x="21600" y="19198"/>
                  <a:pt x="21600" y="18900"/>
                </a:cubicBezTo>
                <a:lnTo>
                  <a:pt x="21600" y="10260"/>
                </a:lnTo>
                <a:cubicBezTo>
                  <a:pt x="21600" y="9963"/>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4" name="Shape 3714"/>
          <p:cNvSpPr/>
          <p:nvPr/>
        </p:nvSpPr>
        <p:spPr>
          <a:xfrm>
            <a:off x="3982088" y="1878857"/>
            <a:ext cx="153044" cy="28058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2"/>
                  <a:pt x="1612" y="21600"/>
                  <a:pt x="3600" y="21600"/>
                </a:cubicBezTo>
                <a:lnTo>
                  <a:pt x="18000" y="21600"/>
                </a:lnTo>
                <a:cubicBezTo>
                  <a:pt x="19988" y="21600"/>
                  <a:pt x="21600" y="20722"/>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5" name="Shape 3715"/>
          <p:cNvSpPr/>
          <p:nvPr/>
        </p:nvSpPr>
        <p:spPr>
          <a:xfrm>
            <a:off x="4492233" y="1878857"/>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2"/>
                  <a:pt x="1209" y="21600"/>
                  <a:pt x="2700" y="21600"/>
                </a:cubicBezTo>
                <a:lnTo>
                  <a:pt x="18900" y="21600"/>
                </a:lnTo>
                <a:cubicBezTo>
                  <a:pt x="20391" y="21600"/>
                  <a:pt x="21600" y="20722"/>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6" name="Shape 3716"/>
          <p:cNvSpPr/>
          <p:nvPr/>
        </p:nvSpPr>
        <p:spPr>
          <a:xfrm>
            <a:off x="4989624" y="1917118"/>
            <a:ext cx="280580" cy="20405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3"/>
                  <a:pt x="19636" y="16200"/>
                </a:cubicBezTo>
                <a:lnTo>
                  <a:pt x="19636" y="1350"/>
                </a:lnTo>
                <a:cubicBezTo>
                  <a:pt x="19636" y="605"/>
                  <a:pt x="19197" y="0"/>
                  <a:pt x="18655" y="0"/>
                </a:cubicBezTo>
                <a:lnTo>
                  <a:pt x="2945" y="0"/>
                </a:lnTo>
                <a:cubicBezTo>
                  <a:pt x="2403" y="0"/>
                  <a:pt x="1964" y="605"/>
                  <a:pt x="1964" y="1350"/>
                </a:cubicBezTo>
                <a:lnTo>
                  <a:pt x="1964" y="16200"/>
                </a:lnTo>
                <a:cubicBezTo>
                  <a:pt x="1964" y="16333"/>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7" name="Shape 3717"/>
          <p:cNvSpPr/>
          <p:nvPr/>
        </p:nvSpPr>
        <p:spPr>
          <a:xfrm>
            <a:off x="5525276" y="187885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9"/>
                  <a:pt x="6873" y="21109"/>
                </a:cubicBezTo>
                <a:cubicBezTo>
                  <a:pt x="6873" y="21380"/>
                  <a:pt x="7092" y="21600"/>
                  <a:pt x="7364" y="21600"/>
                </a:cubicBezTo>
                <a:lnTo>
                  <a:pt x="14236" y="21600"/>
                </a:lnTo>
                <a:cubicBezTo>
                  <a:pt x="14508" y="21600"/>
                  <a:pt x="14727" y="21380"/>
                  <a:pt x="14727" y="21109"/>
                </a:cubicBezTo>
                <a:cubicBezTo>
                  <a:pt x="14727" y="20839"/>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8" name="Shape 3718"/>
          <p:cNvSpPr/>
          <p:nvPr/>
        </p:nvSpPr>
        <p:spPr>
          <a:xfrm>
            <a:off x="704406"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1" y="982"/>
                  <a:pt x="1964" y="982"/>
                </a:cubicBezTo>
                <a:lnTo>
                  <a:pt x="19636" y="982"/>
                </a:lnTo>
                <a:cubicBezTo>
                  <a:pt x="20179" y="982"/>
                  <a:pt x="20618" y="1422"/>
                  <a:pt x="20618" y="1964"/>
                </a:cubicBezTo>
                <a:cubicBezTo>
                  <a:pt x="20618" y="1964"/>
                  <a:pt x="20618" y="14727"/>
                  <a:pt x="20618" y="14727"/>
                </a:cubicBezTo>
                <a:close/>
                <a:moveTo>
                  <a:pt x="20618" y="16691"/>
                </a:moveTo>
                <a:cubicBezTo>
                  <a:pt x="20618" y="17233"/>
                  <a:pt x="20179"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0"/>
                  <a:pt x="7093"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4" y="5201"/>
                </a:moveTo>
                <a:cubicBezTo>
                  <a:pt x="10711" y="5093"/>
                  <a:pt x="10614" y="5023"/>
                  <a:pt x="10504" y="4986"/>
                </a:cubicBezTo>
                <a:lnTo>
                  <a:pt x="10517" y="4938"/>
                </a:lnTo>
                <a:cubicBezTo>
                  <a:pt x="10483" y="4941"/>
                  <a:pt x="10451" y="4949"/>
                  <a:pt x="10419" y="4957"/>
                </a:cubicBezTo>
                <a:lnTo>
                  <a:pt x="8464" y="4434"/>
                </a:lnTo>
                <a:cubicBezTo>
                  <a:pt x="8343" y="4401"/>
                  <a:pt x="8209" y="4414"/>
                  <a:pt x="8091" y="4482"/>
                </a:cubicBezTo>
                <a:cubicBezTo>
                  <a:pt x="7856" y="4618"/>
                  <a:pt x="7776" y="4918"/>
                  <a:pt x="7912" y="5153"/>
                </a:cubicBezTo>
                <a:cubicBezTo>
                  <a:pt x="7979" y="5271"/>
                  <a:pt x="8088" y="5349"/>
                  <a:pt x="8210" y="5382"/>
                </a:cubicBezTo>
                <a:lnTo>
                  <a:pt x="8964" y="5584"/>
                </a:lnTo>
                <a:cubicBezTo>
                  <a:pt x="8292" y="6116"/>
                  <a:pt x="7855" y="6927"/>
                  <a:pt x="7855" y="7855"/>
                </a:cubicBezTo>
                <a:cubicBezTo>
                  <a:pt x="7855" y="9081"/>
                  <a:pt x="8605" y="10131"/>
                  <a:pt x="9671" y="10574"/>
                </a:cubicBezTo>
                <a:lnTo>
                  <a:pt x="9934" y="9609"/>
                </a:lnTo>
                <a:cubicBezTo>
                  <a:pt x="9286" y="9289"/>
                  <a:pt x="8836" y="8627"/>
                  <a:pt x="8836" y="7855"/>
                </a:cubicBezTo>
                <a:cubicBezTo>
                  <a:pt x="8836" y="7221"/>
                  <a:pt x="9142" y="6666"/>
                  <a:pt x="9609" y="6309"/>
                </a:cubicBezTo>
                <a:lnTo>
                  <a:pt x="9335" y="7331"/>
                </a:lnTo>
                <a:cubicBezTo>
                  <a:pt x="9303" y="7453"/>
                  <a:pt x="9316" y="7586"/>
                  <a:pt x="9384" y="7704"/>
                </a:cubicBezTo>
                <a:cubicBezTo>
                  <a:pt x="9520" y="7939"/>
                  <a:pt x="9820" y="8019"/>
                  <a:pt x="10055" y="7883"/>
                </a:cubicBezTo>
                <a:cubicBezTo>
                  <a:pt x="10172" y="7815"/>
                  <a:pt x="10251" y="7707"/>
                  <a:pt x="10284" y="7585"/>
                </a:cubicBezTo>
                <a:lnTo>
                  <a:pt x="10823" y="5574"/>
                </a:lnTo>
                <a:cubicBezTo>
                  <a:pt x="10855" y="5452"/>
                  <a:pt x="10841" y="5319"/>
                  <a:pt x="10774" y="5201"/>
                </a:cubicBezTo>
                <a:moveTo>
                  <a:pt x="13421" y="10344"/>
                </a:moveTo>
                <a:lnTo>
                  <a:pt x="12630" y="10132"/>
                </a:lnTo>
                <a:cubicBezTo>
                  <a:pt x="13306" y="9599"/>
                  <a:pt x="13745" y="8785"/>
                  <a:pt x="13745" y="7855"/>
                </a:cubicBezTo>
                <a:cubicBezTo>
                  <a:pt x="13745" y="6644"/>
                  <a:pt x="13013" y="5604"/>
                  <a:pt x="11967" y="5153"/>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4"/>
                  <a:pt x="10789" y="10407"/>
                  <a:pt x="10857" y="10524"/>
                </a:cubicBezTo>
                <a:cubicBezTo>
                  <a:pt x="10920" y="10634"/>
                  <a:pt x="11021" y="10706"/>
                  <a:pt x="11133" y="10742"/>
                </a:cubicBezTo>
                <a:lnTo>
                  <a:pt x="11126" y="10767"/>
                </a:lnTo>
                <a:cubicBezTo>
                  <a:pt x="11142" y="10765"/>
                  <a:pt x="11157" y="10762"/>
                  <a:pt x="11173" y="10758"/>
                </a:cubicBezTo>
                <a:lnTo>
                  <a:pt x="13167" y="11292"/>
                </a:lnTo>
                <a:cubicBezTo>
                  <a:pt x="13288" y="11324"/>
                  <a:pt x="13422" y="11311"/>
                  <a:pt x="13540" y="11243"/>
                </a:cubicBezTo>
                <a:cubicBezTo>
                  <a:pt x="13775" y="11107"/>
                  <a:pt x="13855" y="10807"/>
                  <a:pt x="13719" y="10573"/>
                </a:cubicBezTo>
                <a:cubicBezTo>
                  <a:pt x="13651" y="10455"/>
                  <a:pt x="13542" y="10376"/>
                  <a:pt x="13421" y="1034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49" name="Shape 3719"/>
          <p:cNvSpPr/>
          <p:nvPr/>
        </p:nvSpPr>
        <p:spPr>
          <a:xfrm>
            <a:off x="1240058"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1" y="982"/>
                  <a:pt x="1964" y="982"/>
                </a:cubicBezTo>
                <a:lnTo>
                  <a:pt x="19636" y="982"/>
                </a:lnTo>
                <a:cubicBezTo>
                  <a:pt x="20179" y="982"/>
                  <a:pt x="20618" y="1422"/>
                  <a:pt x="20618" y="1964"/>
                </a:cubicBezTo>
                <a:cubicBezTo>
                  <a:pt x="20618" y="1964"/>
                  <a:pt x="20618" y="14727"/>
                  <a:pt x="20618" y="14727"/>
                </a:cubicBezTo>
                <a:close/>
                <a:moveTo>
                  <a:pt x="20618" y="16691"/>
                </a:moveTo>
                <a:cubicBezTo>
                  <a:pt x="20618" y="17233"/>
                  <a:pt x="20179"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0"/>
                  <a:pt x="7093"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2"/>
                  <a:pt x="12417" y="8980"/>
                </a:cubicBezTo>
                <a:lnTo>
                  <a:pt x="11291" y="10106"/>
                </a:lnTo>
                <a:lnTo>
                  <a:pt x="11291" y="4419"/>
                </a:lnTo>
                <a:lnTo>
                  <a:pt x="11291" y="4418"/>
                </a:lnTo>
                <a:cubicBezTo>
                  <a:pt x="11291" y="4148"/>
                  <a:pt x="11071" y="3927"/>
                  <a:pt x="10800" y="3927"/>
                </a:cubicBezTo>
                <a:cubicBezTo>
                  <a:pt x="10529" y="3927"/>
                  <a:pt x="10309" y="4148"/>
                  <a:pt x="10309" y="4418"/>
                </a:cubicBezTo>
                <a:lnTo>
                  <a:pt x="10309" y="10106"/>
                </a:lnTo>
                <a:lnTo>
                  <a:pt x="9183" y="8980"/>
                </a:lnTo>
                <a:cubicBezTo>
                  <a:pt x="9095" y="8892"/>
                  <a:pt x="8972" y="8836"/>
                  <a:pt x="8836" y="8836"/>
                </a:cubicBezTo>
                <a:cubicBezTo>
                  <a:pt x="8566" y="8836"/>
                  <a:pt x="8345" y="9057"/>
                  <a:pt x="8345" y="9327"/>
                </a:cubicBezTo>
                <a:cubicBezTo>
                  <a:pt x="8345" y="9463"/>
                  <a:pt x="8401" y="9586"/>
                  <a:pt x="8489" y="9674"/>
                </a:cubicBezTo>
                <a:lnTo>
                  <a:pt x="10453" y="11638"/>
                </a:lnTo>
                <a:cubicBezTo>
                  <a:pt x="10542" y="11727"/>
                  <a:pt x="10664" y="11782"/>
                  <a:pt x="10800" y="11782"/>
                </a:cubicBezTo>
                <a:cubicBezTo>
                  <a:pt x="10936" y="11782"/>
                  <a:pt x="11058" y="11727"/>
                  <a:pt x="11147" y="11638"/>
                </a:cubicBezTo>
                <a:lnTo>
                  <a:pt x="13111" y="9674"/>
                </a:lnTo>
                <a:cubicBezTo>
                  <a:pt x="13199" y="9586"/>
                  <a:pt x="13255" y="9463"/>
                  <a:pt x="13255" y="9327"/>
                </a:cubicBezTo>
                <a:cubicBezTo>
                  <a:pt x="13255" y="9057"/>
                  <a:pt x="13034" y="8836"/>
                  <a:pt x="12764" y="883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0" name="Shape 3720"/>
          <p:cNvSpPr/>
          <p:nvPr/>
        </p:nvSpPr>
        <p:spPr>
          <a:xfrm>
            <a:off x="1775710"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1" y="982"/>
                  <a:pt x="1964" y="982"/>
                </a:cubicBezTo>
                <a:lnTo>
                  <a:pt x="19636" y="982"/>
                </a:lnTo>
                <a:cubicBezTo>
                  <a:pt x="20179" y="982"/>
                  <a:pt x="20618" y="1422"/>
                  <a:pt x="20618" y="1964"/>
                </a:cubicBezTo>
                <a:cubicBezTo>
                  <a:pt x="20618" y="1964"/>
                  <a:pt x="20618" y="14727"/>
                  <a:pt x="20618" y="14727"/>
                </a:cubicBezTo>
                <a:close/>
                <a:moveTo>
                  <a:pt x="20618" y="16691"/>
                </a:moveTo>
                <a:cubicBezTo>
                  <a:pt x="20618" y="17233"/>
                  <a:pt x="20179"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0"/>
                  <a:pt x="7093"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6" y="3927"/>
                  <a:pt x="10800" y="3927"/>
                </a:cubicBezTo>
                <a:cubicBezTo>
                  <a:pt x="10664" y="3927"/>
                  <a:pt x="10542" y="3982"/>
                  <a:pt x="10453" y="4071"/>
                </a:cubicBezTo>
                <a:lnTo>
                  <a:pt x="8489" y="6035"/>
                </a:lnTo>
                <a:cubicBezTo>
                  <a:pt x="8401" y="6124"/>
                  <a:pt x="8345" y="6247"/>
                  <a:pt x="8345" y="6382"/>
                </a:cubicBezTo>
                <a:cubicBezTo>
                  <a:pt x="8345" y="6653"/>
                  <a:pt x="8566" y="6873"/>
                  <a:pt x="8836" y="6873"/>
                </a:cubicBezTo>
                <a:cubicBezTo>
                  <a:pt x="8972" y="6873"/>
                  <a:pt x="9095" y="6818"/>
                  <a:pt x="9183" y="6730"/>
                </a:cubicBezTo>
                <a:lnTo>
                  <a:pt x="10309" y="5603"/>
                </a:lnTo>
                <a:lnTo>
                  <a:pt x="10309" y="11291"/>
                </a:lnTo>
                <a:cubicBezTo>
                  <a:pt x="10309" y="11562"/>
                  <a:pt x="10529" y="11782"/>
                  <a:pt x="10800" y="11782"/>
                </a:cubicBezTo>
                <a:cubicBezTo>
                  <a:pt x="11071" y="11782"/>
                  <a:pt x="11291" y="11562"/>
                  <a:pt x="11291" y="11291"/>
                </a:cubicBezTo>
                <a:lnTo>
                  <a:pt x="11291" y="5603"/>
                </a:lnTo>
                <a:lnTo>
                  <a:pt x="12417" y="6730"/>
                </a:lnTo>
                <a:cubicBezTo>
                  <a:pt x="12505" y="6818"/>
                  <a:pt x="12628" y="6873"/>
                  <a:pt x="12764" y="6873"/>
                </a:cubicBezTo>
                <a:cubicBezTo>
                  <a:pt x="13034" y="6873"/>
                  <a:pt x="13255" y="6653"/>
                  <a:pt x="13255" y="6382"/>
                </a:cubicBezTo>
                <a:cubicBezTo>
                  <a:pt x="13255" y="6247"/>
                  <a:pt x="13199" y="6124"/>
                  <a:pt x="13111" y="6035"/>
                </a:cubicBezTo>
                <a:cubicBezTo>
                  <a:pt x="13111" y="6035"/>
                  <a:pt x="11147" y="4071"/>
                  <a:pt x="11147" y="4071"/>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1" name="Shape 3721"/>
          <p:cNvSpPr/>
          <p:nvPr/>
        </p:nvSpPr>
        <p:spPr>
          <a:xfrm>
            <a:off x="2311363"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1" y="982"/>
                  <a:pt x="1964" y="982"/>
                </a:cubicBezTo>
                <a:lnTo>
                  <a:pt x="19636" y="982"/>
                </a:lnTo>
                <a:cubicBezTo>
                  <a:pt x="20179" y="982"/>
                  <a:pt x="20618" y="1422"/>
                  <a:pt x="20618" y="1964"/>
                </a:cubicBezTo>
                <a:cubicBezTo>
                  <a:pt x="20618" y="1964"/>
                  <a:pt x="20618" y="14727"/>
                  <a:pt x="20618" y="14727"/>
                </a:cubicBezTo>
                <a:close/>
                <a:moveTo>
                  <a:pt x="20618" y="16691"/>
                </a:moveTo>
                <a:cubicBezTo>
                  <a:pt x="20618" y="17233"/>
                  <a:pt x="20179"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0"/>
                  <a:pt x="7093"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9"/>
                </a:lnTo>
                <a:cubicBezTo>
                  <a:pt x="9763" y="6150"/>
                  <a:pt x="9818" y="6027"/>
                  <a:pt x="9818" y="5891"/>
                </a:cubicBezTo>
                <a:cubicBezTo>
                  <a:pt x="9818" y="5621"/>
                  <a:pt x="9598" y="5400"/>
                  <a:pt x="9327" y="5400"/>
                </a:cubicBezTo>
                <a:cubicBezTo>
                  <a:pt x="9192" y="5400"/>
                  <a:pt x="9069" y="5456"/>
                  <a:pt x="8980" y="5544"/>
                </a:cubicBezTo>
                <a:lnTo>
                  <a:pt x="7017" y="7507"/>
                </a:lnTo>
                <a:cubicBezTo>
                  <a:pt x="6928" y="7597"/>
                  <a:pt x="6873" y="7719"/>
                  <a:pt x="6873" y="7855"/>
                </a:cubicBezTo>
                <a:cubicBezTo>
                  <a:pt x="6873" y="7991"/>
                  <a:pt x="6928" y="8113"/>
                  <a:pt x="7017" y="8202"/>
                </a:cubicBezTo>
                <a:lnTo>
                  <a:pt x="8980" y="10165"/>
                </a:lnTo>
                <a:cubicBezTo>
                  <a:pt x="9069" y="10254"/>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2" name="Shape 3722"/>
          <p:cNvSpPr/>
          <p:nvPr/>
        </p:nvSpPr>
        <p:spPr>
          <a:xfrm>
            <a:off x="2847015" y="2414509"/>
            <a:ext cx="280574" cy="280580"/>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6"/>
                  <a:pt x="12408" y="5400"/>
                  <a:pt x="12273" y="5400"/>
                </a:cubicBezTo>
                <a:cubicBezTo>
                  <a:pt x="12001" y="5400"/>
                  <a:pt x="11782" y="5621"/>
                  <a:pt x="11782" y="5891"/>
                </a:cubicBezTo>
                <a:cubicBezTo>
                  <a:pt x="11782" y="6027"/>
                  <a:pt x="11837" y="6150"/>
                  <a:pt x="11926" y="6239"/>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4"/>
                  <a:pt x="12620" y="10165"/>
                </a:cubicBezTo>
                <a:lnTo>
                  <a:pt x="14583" y="8202"/>
                </a:lnTo>
                <a:cubicBezTo>
                  <a:pt x="14672" y="8113"/>
                  <a:pt x="14727" y="7991"/>
                  <a:pt x="14727" y="7855"/>
                </a:cubicBezTo>
                <a:cubicBezTo>
                  <a:pt x="14727" y="7719"/>
                  <a:pt x="14672" y="7597"/>
                  <a:pt x="14583" y="7507"/>
                </a:cubicBezTo>
                <a:close/>
                <a:moveTo>
                  <a:pt x="20618" y="14727"/>
                </a:moveTo>
                <a:lnTo>
                  <a:pt x="982" y="14727"/>
                </a:lnTo>
                <a:lnTo>
                  <a:pt x="982" y="1964"/>
                </a:lnTo>
                <a:cubicBezTo>
                  <a:pt x="982" y="1422"/>
                  <a:pt x="1421" y="982"/>
                  <a:pt x="1964" y="982"/>
                </a:cubicBezTo>
                <a:lnTo>
                  <a:pt x="19636" y="982"/>
                </a:lnTo>
                <a:cubicBezTo>
                  <a:pt x="20179" y="982"/>
                  <a:pt x="20618" y="1422"/>
                  <a:pt x="20618" y="1964"/>
                </a:cubicBezTo>
                <a:cubicBezTo>
                  <a:pt x="20618" y="1964"/>
                  <a:pt x="20618" y="14727"/>
                  <a:pt x="20618" y="14727"/>
                </a:cubicBezTo>
                <a:close/>
                <a:moveTo>
                  <a:pt x="20618" y="16691"/>
                </a:moveTo>
                <a:cubicBezTo>
                  <a:pt x="20618" y="17234"/>
                  <a:pt x="20179" y="17673"/>
                  <a:pt x="19636" y="17673"/>
                </a:cubicBezTo>
                <a:lnTo>
                  <a:pt x="1964" y="17673"/>
                </a:lnTo>
                <a:cubicBezTo>
                  <a:pt x="1421" y="17673"/>
                  <a:pt x="982" y="17234"/>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7" y="18655"/>
                </a:lnTo>
                <a:lnTo>
                  <a:pt x="8837" y="20618"/>
                </a:lnTo>
                <a:lnTo>
                  <a:pt x="7364" y="20618"/>
                </a:lnTo>
                <a:cubicBezTo>
                  <a:pt x="7092" y="20618"/>
                  <a:pt x="6873" y="20838"/>
                  <a:pt x="6873" y="21109"/>
                </a:cubicBezTo>
                <a:cubicBezTo>
                  <a:pt x="6873" y="21380"/>
                  <a:pt x="7092" y="21600"/>
                  <a:pt x="7364" y="21600"/>
                </a:cubicBezTo>
                <a:lnTo>
                  <a:pt x="14236" y="21600"/>
                </a:lnTo>
                <a:cubicBezTo>
                  <a:pt x="14508" y="21600"/>
                  <a:pt x="14727" y="21380"/>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3" name="Shape 3723"/>
          <p:cNvSpPr/>
          <p:nvPr/>
        </p:nvSpPr>
        <p:spPr>
          <a:xfrm>
            <a:off x="3382667"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2"/>
                  <a:pt x="16691" y="9998"/>
                  <a:pt x="16691" y="10800"/>
                </a:cubicBezTo>
                <a:cubicBezTo>
                  <a:pt x="16691" y="12969"/>
                  <a:pt x="14053" y="14727"/>
                  <a:pt x="10800" y="14727"/>
                </a:cubicBezTo>
                <a:moveTo>
                  <a:pt x="16691" y="1964"/>
                </a:moveTo>
                <a:lnTo>
                  <a:pt x="13360" y="6247"/>
                </a:lnTo>
                <a:cubicBezTo>
                  <a:pt x="12568" y="6019"/>
                  <a:pt x="11706" y="5891"/>
                  <a:pt x="10800" y="5891"/>
                </a:cubicBezTo>
                <a:cubicBezTo>
                  <a:pt x="7004" y="5891"/>
                  <a:pt x="3927" y="8089"/>
                  <a:pt x="3927" y="10800"/>
                </a:cubicBezTo>
                <a:cubicBezTo>
                  <a:pt x="3927" y="13512"/>
                  <a:pt x="7004" y="15709"/>
                  <a:pt x="10800" y="15709"/>
                </a:cubicBezTo>
                <a:cubicBezTo>
                  <a:pt x="14596" y="15709"/>
                  <a:pt x="17673" y="13512"/>
                  <a:pt x="17673" y="10800"/>
                </a:cubicBezTo>
                <a:cubicBezTo>
                  <a:pt x="17673" y="9879"/>
                  <a:pt x="17310" y="9019"/>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0800" y="11291"/>
                </a:moveTo>
                <a:cubicBezTo>
                  <a:pt x="10258" y="11291"/>
                  <a:pt x="9818" y="11071"/>
                  <a:pt x="9818" y="10800"/>
                </a:cubicBezTo>
                <a:cubicBezTo>
                  <a:pt x="9818" y="10530"/>
                  <a:pt x="10258" y="10309"/>
                  <a:pt x="10800" y="10309"/>
                </a:cubicBezTo>
                <a:cubicBezTo>
                  <a:pt x="11342" y="10309"/>
                  <a:pt x="11782" y="10530"/>
                  <a:pt x="11782" y="10800"/>
                </a:cubicBezTo>
                <a:cubicBezTo>
                  <a:pt x="11782" y="11071"/>
                  <a:pt x="11342" y="11291"/>
                  <a:pt x="10800" y="11291"/>
                </a:cubicBezTo>
                <a:moveTo>
                  <a:pt x="10800" y="9327"/>
                </a:moveTo>
                <a:cubicBezTo>
                  <a:pt x="9716" y="9327"/>
                  <a:pt x="8836" y="9987"/>
                  <a:pt x="8836" y="10800"/>
                </a:cubicBezTo>
                <a:cubicBezTo>
                  <a:pt x="8836" y="11614"/>
                  <a:pt x="9716" y="12273"/>
                  <a:pt x="10800" y="12273"/>
                </a:cubicBezTo>
                <a:cubicBezTo>
                  <a:pt x="11884" y="12273"/>
                  <a:pt x="12764" y="11614"/>
                  <a:pt x="12764" y="10800"/>
                </a:cubicBezTo>
                <a:cubicBezTo>
                  <a:pt x="12764" y="9987"/>
                  <a:pt x="11884" y="9327"/>
                  <a:pt x="10800" y="9327"/>
                </a:cubicBezTo>
                <a:moveTo>
                  <a:pt x="19145" y="15709"/>
                </a:moveTo>
                <a:cubicBezTo>
                  <a:pt x="18874" y="15709"/>
                  <a:pt x="18655" y="15930"/>
                  <a:pt x="18655" y="16200"/>
                </a:cubicBezTo>
                <a:cubicBezTo>
                  <a:pt x="18655" y="16471"/>
                  <a:pt x="18874" y="16691"/>
                  <a:pt x="19145" y="16691"/>
                </a:cubicBezTo>
                <a:cubicBezTo>
                  <a:pt x="19417" y="16691"/>
                  <a:pt x="19636" y="16471"/>
                  <a:pt x="19636" y="16200"/>
                </a:cubicBezTo>
                <a:cubicBezTo>
                  <a:pt x="19636" y="15930"/>
                  <a:pt x="19417" y="15709"/>
                  <a:pt x="19145" y="15709"/>
                </a:cubicBezTo>
                <a:moveTo>
                  <a:pt x="2455" y="15709"/>
                </a:moveTo>
                <a:cubicBezTo>
                  <a:pt x="2183" y="15709"/>
                  <a:pt x="1964" y="15930"/>
                  <a:pt x="1964" y="16200"/>
                </a:cubicBezTo>
                <a:cubicBezTo>
                  <a:pt x="1964" y="16471"/>
                  <a:pt x="2183" y="16691"/>
                  <a:pt x="2455" y="16691"/>
                </a:cubicBezTo>
                <a:cubicBezTo>
                  <a:pt x="2726" y="16691"/>
                  <a:pt x="2945" y="16471"/>
                  <a:pt x="2945" y="16200"/>
                </a:cubicBezTo>
                <a:cubicBezTo>
                  <a:pt x="2945" y="15930"/>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4" name="Shape 3724"/>
          <p:cNvSpPr/>
          <p:nvPr/>
        </p:nvSpPr>
        <p:spPr>
          <a:xfrm>
            <a:off x="3918319"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4"/>
                  <a:pt x="5348" y="7855"/>
                  <a:pt x="5891" y="7855"/>
                </a:cubicBezTo>
                <a:lnTo>
                  <a:pt x="15709" y="7855"/>
                </a:lnTo>
                <a:cubicBezTo>
                  <a:pt x="16251" y="7855"/>
                  <a:pt x="16691" y="7414"/>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5" name="Shape 3725"/>
          <p:cNvSpPr/>
          <p:nvPr/>
        </p:nvSpPr>
        <p:spPr>
          <a:xfrm>
            <a:off x="4453972"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4"/>
                  <a:pt x="5348" y="7855"/>
                  <a:pt x="5891" y="7855"/>
                </a:cubicBezTo>
                <a:lnTo>
                  <a:pt x="15709" y="7855"/>
                </a:lnTo>
                <a:cubicBezTo>
                  <a:pt x="16251" y="7855"/>
                  <a:pt x="16691" y="7414"/>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6" name="Shape 3726"/>
          <p:cNvSpPr/>
          <p:nvPr/>
        </p:nvSpPr>
        <p:spPr>
          <a:xfrm>
            <a:off x="4989624" y="2440017"/>
            <a:ext cx="280580" cy="229565"/>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70"/>
                  <a:pt x="17892" y="6000"/>
                  <a:pt x="18164" y="6000"/>
                </a:cubicBezTo>
                <a:cubicBezTo>
                  <a:pt x="18435" y="6000"/>
                  <a:pt x="18655" y="6270"/>
                  <a:pt x="18655" y="6600"/>
                </a:cubicBezTo>
                <a:cubicBezTo>
                  <a:pt x="18655" y="6932"/>
                  <a:pt x="18435" y="7200"/>
                  <a:pt x="18164" y="7200"/>
                </a:cubicBezTo>
                <a:moveTo>
                  <a:pt x="18164" y="4800"/>
                </a:moveTo>
                <a:cubicBezTo>
                  <a:pt x="17351" y="4800"/>
                  <a:pt x="16691" y="5606"/>
                  <a:pt x="16691" y="6600"/>
                </a:cubicBezTo>
                <a:cubicBezTo>
                  <a:pt x="16691" y="7595"/>
                  <a:pt x="17351" y="8400"/>
                  <a:pt x="18164" y="8400"/>
                </a:cubicBezTo>
                <a:cubicBezTo>
                  <a:pt x="18977" y="8400"/>
                  <a:pt x="19636" y="7595"/>
                  <a:pt x="19636" y="6600"/>
                </a:cubicBezTo>
                <a:cubicBezTo>
                  <a:pt x="19636" y="5606"/>
                  <a:pt x="18977" y="4800"/>
                  <a:pt x="18164" y="4800"/>
                </a:cubicBezTo>
                <a:moveTo>
                  <a:pt x="18164" y="9600"/>
                </a:moveTo>
                <a:cubicBezTo>
                  <a:pt x="17892" y="9600"/>
                  <a:pt x="17673" y="9870"/>
                  <a:pt x="17673" y="10200"/>
                </a:cubicBezTo>
                <a:cubicBezTo>
                  <a:pt x="17673" y="10532"/>
                  <a:pt x="17892" y="10800"/>
                  <a:pt x="18164" y="10800"/>
                </a:cubicBezTo>
                <a:cubicBezTo>
                  <a:pt x="18435" y="10800"/>
                  <a:pt x="18655" y="10532"/>
                  <a:pt x="18655" y="10200"/>
                </a:cubicBezTo>
                <a:cubicBezTo>
                  <a:pt x="18655" y="9870"/>
                  <a:pt x="18435" y="9600"/>
                  <a:pt x="18164" y="9600"/>
                </a:cubicBezTo>
                <a:moveTo>
                  <a:pt x="10800" y="16800"/>
                </a:moveTo>
                <a:cubicBezTo>
                  <a:pt x="8631" y="16800"/>
                  <a:pt x="6873" y="14652"/>
                  <a:pt x="6873" y="12000"/>
                </a:cubicBezTo>
                <a:cubicBezTo>
                  <a:pt x="6873" y="9349"/>
                  <a:pt x="8631" y="7200"/>
                  <a:pt x="10800" y="7200"/>
                </a:cubicBezTo>
                <a:cubicBezTo>
                  <a:pt x="12969" y="7200"/>
                  <a:pt x="14727" y="9349"/>
                  <a:pt x="14727" y="12000"/>
                </a:cubicBezTo>
                <a:cubicBezTo>
                  <a:pt x="14727" y="14652"/>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9"/>
                  <a:pt x="9173" y="15600"/>
                  <a:pt x="10800" y="15600"/>
                </a:cubicBezTo>
                <a:cubicBezTo>
                  <a:pt x="12426" y="15600"/>
                  <a:pt x="13745" y="13989"/>
                  <a:pt x="13745" y="12000"/>
                </a:cubicBezTo>
                <a:cubicBezTo>
                  <a:pt x="13745" y="10012"/>
                  <a:pt x="12426" y="8400"/>
                  <a:pt x="10800" y="8400"/>
                </a:cubicBezTo>
                <a:moveTo>
                  <a:pt x="8345" y="3600"/>
                </a:moveTo>
                <a:lnTo>
                  <a:pt x="13255" y="3600"/>
                </a:lnTo>
                <a:cubicBezTo>
                  <a:pt x="13526" y="3600"/>
                  <a:pt x="13745" y="3332"/>
                  <a:pt x="13745" y="3000"/>
                </a:cubicBezTo>
                <a:cubicBezTo>
                  <a:pt x="13745" y="2670"/>
                  <a:pt x="13526" y="2400"/>
                  <a:pt x="13255" y="2400"/>
                </a:cubicBezTo>
                <a:lnTo>
                  <a:pt x="8345" y="2400"/>
                </a:lnTo>
                <a:cubicBezTo>
                  <a:pt x="8074" y="2400"/>
                  <a:pt x="7855" y="2670"/>
                  <a:pt x="7855" y="3000"/>
                </a:cubicBezTo>
                <a:cubicBezTo>
                  <a:pt x="7855" y="3332"/>
                  <a:pt x="8074" y="3600"/>
                  <a:pt x="8345" y="36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7" name="Shape 3727"/>
          <p:cNvSpPr/>
          <p:nvPr/>
        </p:nvSpPr>
        <p:spPr>
          <a:xfrm>
            <a:off x="5525276" y="241450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2"/>
                  <a:pt x="879" y="21600"/>
                  <a:pt x="1964" y="21600"/>
                </a:cubicBezTo>
                <a:lnTo>
                  <a:pt x="15709" y="21600"/>
                </a:lnTo>
                <a:cubicBezTo>
                  <a:pt x="16794" y="21600"/>
                  <a:pt x="17673" y="20722"/>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8" name="Shape 3728"/>
          <p:cNvSpPr/>
          <p:nvPr/>
        </p:nvSpPr>
        <p:spPr>
          <a:xfrm>
            <a:off x="704406"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9"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4"/>
                </a:lnTo>
                <a:lnTo>
                  <a:pt x="19636" y="17674"/>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6"/>
                  <a:pt x="8294" y="13745"/>
                  <a:pt x="8836" y="13745"/>
                </a:cubicBezTo>
                <a:cubicBezTo>
                  <a:pt x="9379" y="13745"/>
                  <a:pt x="9818" y="14186"/>
                  <a:pt x="9818" y="14727"/>
                </a:cubicBezTo>
                <a:cubicBezTo>
                  <a:pt x="9818" y="15269"/>
                  <a:pt x="9379" y="15709"/>
                  <a:pt x="8836" y="15709"/>
                </a:cubicBezTo>
                <a:moveTo>
                  <a:pt x="8836" y="12764"/>
                </a:moveTo>
                <a:cubicBezTo>
                  <a:pt x="7752" y="12764"/>
                  <a:pt x="6873" y="13643"/>
                  <a:pt x="6873" y="14727"/>
                </a:cubicBezTo>
                <a:cubicBezTo>
                  <a:pt x="6873" y="15813"/>
                  <a:pt x="7752" y="16691"/>
                  <a:pt x="8836" y="16691"/>
                </a:cubicBezTo>
                <a:cubicBezTo>
                  <a:pt x="9921" y="16691"/>
                  <a:pt x="10800" y="15813"/>
                  <a:pt x="10800" y="14727"/>
                </a:cubicBezTo>
                <a:cubicBezTo>
                  <a:pt x="10800" y="13643"/>
                  <a:pt x="9921" y="12764"/>
                  <a:pt x="8836" y="12764"/>
                </a:cubicBezTo>
                <a:moveTo>
                  <a:pt x="16691" y="19636"/>
                </a:moveTo>
                <a:cubicBezTo>
                  <a:pt x="16691" y="20178"/>
                  <a:pt x="16251" y="20618"/>
                  <a:pt x="15709" y="20618"/>
                </a:cubicBezTo>
                <a:lnTo>
                  <a:pt x="1964" y="20618"/>
                </a:lnTo>
                <a:cubicBezTo>
                  <a:pt x="1421" y="20618"/>
                  <a:pt x="982" y="20178"/>
                  <a:pt x="982" y="19636"/>
                </a:cubicBezTo>
                <a:lnTo>
                  <a:pt x="982" y="10800"/>
                </a:lnTo>
                <a:cubicBezTo>
                  <a:pt x="982" y="10258"/>
                  <a:pt x="1421"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3"/>
                </a:cubicBezTo>
                <a:cubicBezTo>
                  <a:pt x="13745" y="12325"/>
                  <a:pt x="14185" y="12764"/>
                  <a:pt x="14727" y="12764"/>
                </a:cubicBezTo>
                <a:cubicBezTo>
                  <a:pt x="15269" y="12764"/>
                  <a:pt x="15709" y="12325"/>
                  <a:pt x="15709" y="11783"/>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59" name="Shape 3729"/>
          <p:cNvSpPr/>
          <p:nvPr/>
        </p:nvSpPr>
        <p:spPr>
          <a:xfrm>
            <a:off x="1240058"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3"/>
                </a:cubicBezTo>
                <a:cubicBezTo>
                  <a:pt x="15709" y="12325"/>
                  <a:pt x="16149" y="12764"/>
                  <a:pt x="16691" y="12764"/>
                </a:cubicBezTo>
                <a:cubicBezTo>
                  <a:pt x="17233" y="12764"/>
                  <a:pt x="17673" y="12325"/>
                  <a:pt x="17673" y="11783"/>
                </a:cubicBezTo>
                <a:cubicBezTo>
                  <a:pt x="17673" y="11240"/>
                  <a:pt x="17233" y="10800"/>
                  <a:pt x="16691" y="10800"/>
                </a:cubicBezTo>
                <a:moveTo>
                  <a:pt x="14236" y="5891"/>
                </a:moveTo>
                <a:lnTo>
                  <a:pt x="17960" y="5891"/>
                </a:lnTo>
                <a:lnTo>
                  <a:pt x="16835" y="7017"/>
                </a:lnTo>
                <a:cubicBezTo>
                  <a:pt x="16746" y="7106"/>
                  <a:pt x="16691" y="7228"/>
                  <a:pt x="16691" y="7364"/>
                </a:cubicBezTo>
                <a:cubicBezTo>
                  <a:pt x="16691" y="7635"/>
                  <a:pt x="16911" y="7855"/>
                  <a:pt x="17182" y="7855"/>
                </a:cubicBezTo>
                <a:cubicBezTo>
                  <a:pt x="17317" y="7855"/>
                  <a:pt x="17440" y="7800"/>
                  <a:pt x="17529" y="7711"/>
                </a:cubicBezTo>
                <a:lnTo>
                  <a:pt x="19493" y="5748"/>
                </a:lnTo>
                <a:cubicBezTo>
                  <a:pt x="19581" y="5659"/>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3"/>
                  <a:pt x="16746" y="3695"/>
                  <a:pt x="16835" y="3784"/>
                </a:cubicBezTo>
                <a:lnTo>
                  <a:pt x="17960" y="4909"/>
                </a:lnTo>
                <a:lnTo>
                  <a:pt x="14236" y="4909"/>
                </a:lnTo>
                <a:cubicBezTo>
                  <a:pt x="13966" y="4909"/>
                  <a:pt x="13745" y="5130"/>
                  <a:pt x="13745" y="5400"/>
                </a:cubicBezTo>
                <a:cubicBezTo>
                  <a:pt x="13745" y="5671"/>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3"/>
                  <a:pt x="9716" y="16691"/>
                  <a:pt x="10800" y="16691"/>
                </a:cubicBezTo>
                <a:cubicBezTo>
                  <a:pt x="11884" y="16691"/>
                  <a:pt x="12764" y="15813"/>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8"/>
                  <a:pt x="4854" y="7106"/>
                  <a:pt x="4765" y="7017"/>
                </a:cubicBezTo>
                <a:lnTo>
                  <a:pt x="3640" y="5891"/>
                </a:lnTo>
                <a:lnTo>
                  <a:pt x="7364" y="5891"/>
                </a:lnTo>
                <a:cubicBezTo>
                  <a:pt x="7634" y="5891"/>
                  <a:pt x="7855" y="5671"/>
                  <a:pt x="7855" y="5400"/>
                </a:cubicBezTo>
                <a:cubicBezTo>
                  <a:pt x="7855" y="5130"/>
                  <a:pt x="7634" y="4909"/>
                  <a:pt x="7364" y="4909"/>
                </a:cubicBezTo>
                <a:lnTo>
                  <a:pt x="3640" y="4909"/>
                </a:lnTo>
                <a:lnTo>
                  <a:pt x="4765" y="3784"/>
                </a:lnTo>
                <a:cubicBezTo>
                  <a:pt x="4854" y="3695"/>
                  <a:pt x="4909" y="3573"/>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9"/>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0" name="Shape 3730"/>
          <p:cNvSpPr/>
          <p:nvPr/>
        </p:nvSpPr>
        <p:spPr>
          <a:xfrm>
            <a:off x="1775710"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5"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200"/>
                </a:moveTo>
                <a:cubicBezTo>
                  <a:pt x="12103"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7"/>
                  <a:pt x="11716" y="6200"/>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4"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9" y="2945"/>
                  <a:pt x="20618" y="3386"/>
                  <a:pt x="20618" y="3927"/>
                </a:cubicBezTo>
                <a:lnTo>
                  <a:pt x="20618" y="12764"/>
                </a:lnTo>
                <a:cubicBezTo>
                  <a:pt x="20618" y="13306"/>
                  <a:pt x="20179"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1" y="20618"/>
                  <a:pt x="982" y="20178"/>
                  <a:pt x="982" y="19636"/>
                </a:cubicBezTo>
                <a:lnTo>
                  <a:pt x="982" y="10800"/>
                </a:lnTo>
                <a:cubicBezTo>
                  <a:pt x="982" y="10258"/>
                  <a:pt x="1421"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2" y="3927"/>
                  <a:pt x="17673" y="4367"/>
                  <a:pt x="17673" y="4909"/>
                </a:cubicBezTo>
                <a:cubicBezTo>
                  <a:pt x="17673" y="5451"/>
                  <a:pt x="18112"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9" y="13745"/>
                  <a:pt x="9818" y="14186"/>
                  <a:pt x="9818" y="14727"/>
                </a:cubicBezTo>
                <a:cubicBezTo>
                  <a:pt x="9818" y="15269"/>
                  <a:pt x="9379" y="15709"/>
                  <a:pt x="8836" y="15709"/>
                </a:cubicBezTo>
                <a:moveTo>
                  <a:pt x="8836" y="12764"/>
                </a:moveTo>
                <a:cubicBezTo>
                  <a:pt x="7752" y="12764"/>
                  <a:pt x="6873" y="13643"/>
                  <a:pt x="6873" y="14727"/>
                </a:cubicBezTo>
                <a:cubicBezTo>
                  <a:pt x="6873" y="15813"/>
                  <a:pt x="7752" y="16691"/>
                  <a:pt x="8836" y="16691"/>
                </a:cubicBezTo>
                <a:cubicBezTo>
                  <a:pt x="9921" y="16691"/>
                  <a:pt x="10800" y="15813"/>
                  <a:pt x="10800" y="14727"/>
                </a:cubicBezTo>
                <a:cubicBezTo>
                  <a:pt x="10800" y="13643"/>
                  <a:pt x="9921" y="12764"/>
                  <a:pt x="8836" y="12764"/>
                </a:cubicBezTo>
                <a:moveTo>
                  <a:pt x="14727" y="10800"/>
                </a:moveTo>
                <a:cubicBezTo>
                  <a:pt x="14185" y="10800"/>
                  <a:pt x="13745" y="11240"/>
                  <a:pt x="13745" y="11783"/>
                </a:cubicBezTo>
                <a:cubicBezTo>
                  <a:pt x="13745" y="12325"/>
                  <a:pt x="14185" y="12764"/>
                  <a:pt x="14727" y="12764"/>
                </a:cubicBezTo>
                <a:cubicBezTo>
                  <a:pt x="15269" y="12764"/>
                  <a:pt x="15709" y="12325"/>
                  <a:pt x="15709" y="11783"/>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1" name="Shape 3731"/>
          <p:cNvSpPr/>
          <p:nvPr/>
        </p:nvSpPr>
        <p:spPr>
          <a:xfrm>
            <a:off x="2311363"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9" y="18655"/>
                  <a:pt x="19636" y="18655"/>
                </a:cubicBezTo>
                <a:lnTo>
                  <a:pt x="1964" y="18655"/>
                </a:lnTo>
                <a:cubicBezTo>
                  <a:pt x="1421" y="18655"/>
                  <a:pt x="982" y="18214"/>
                  <a:pt x="982" y="17673"/>
                </a:cubicBezTo>
                <a:lnTo>
                  <a:pt x="982" y="5891"/>
                </a:lnTo>
                <a:cubicBezTo>
                  <a:pt x="982" y="5349"/>
                  <a:pt x="1421" y="4909"/>
                  <a:pt x="1964" y="4909"/>
                </a:cubicBezTo>
                <a:lnTo>
                  <a:pt x="19636" y="4909"/>
                </a:lnTo>
                <a:cubicBezTo>
                  <a:pt x="20179"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0"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2" name="Shape 3732"/>
          <p:cNvSpPr/>
          <p:nvPr/>
        </p:nvSpPr>
        <p:spPr>
          <a:xfrm>
            <a:off x="2847015"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4"/>
                  <a:pt x="20178" y="18655"/>
                  <a:pt x="19636" y="18655"/>
                </a:cubicBezTo>
                <a:lnTo>
                  <a:pt x="1964" y="18655"/>
                </a:lnTo>
                <a:cubicBezTo>
                  <a:pt x="1421" y="18655"/>
                  <a:pt x="982" y="18214"/>
                  <a:pt x="982" y="17673"/>
                </a:cubicBezTo>
                <a:lnTo>
                  <a:pt x="982" y="5891"/>
                </a:lnTo>
                <a:cubicBezTo>
                  <a:pt x="982" y="5349"/>
                  <a:pt x="1421"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3" name="Shape 3733"/>
          <p:cNvSpPr/>
          <p:nvPr/>
        </p:nvSpPr>
        <p:spPr>
          <a:xfrm>
            <a:off x="3382667" y="2950162"/>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2"/>
                  <a:pt x="13782" y="1233"/>
                </a:cubicBezTo>
                <a:lnTo>
                  <a:pt x="11061" y="3954"/>
                </a:lnTo>
                <a:cubicBezTo>
                  <a:pt x="10975" y="3945"/>
                  <a:pt x="10889" y="3927"/>
                  <a:pt x="10800" y="3927"/>
                </a:cubicBezTo>
                <a:cubicBezTo>
                  <a:pt x="10711" y="3927"/>
                  <a:pt x="10625" y="3945"/>
                  <a:pt x="10539" y="3954"/>
                </a:cubicBezTo>
                <a:lnTo>
                  <a:pt x="7818" y="1233"/>
                </a:lnTo>
                <a:cubicBezTo>
                  <a:pt x="7839" y="1152"/>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4" name="Shape 3734"/>
          <p:cNvSpPr/>
          <p:nvPr/>
        </p:nvSpPr>
        <p:spPr>
          <a:xfrm>
            <a:off x="3918319" y="3013930"/>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90"/>
                  <a:pt x="879" y="21600"/>
                  <a:pt x="1964" y="21600"/>
                </a:cubicBezTo>
                <a:lnTo>
                  <a:pt x="18655" y="21600"/>
                </a:lnTo>
                <a:cubicBezTo>
                  <a:pt x="19739" y="21600"/>
                  <a:pt x="20618" y="19990"/>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5" name="Shape 3735"/>
          <p:cNvSpPr/>
          <p:nvPr/>
        </p:nvSpPr>
        <p:spPr>
          <a:xfrm>
            <a:off x="4453972" y="3013930"/>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90"/>
                  <a:pt x="879" y="21600"/>
                  <a:pt x="1964" y="21600"/>
                </a:cubicBezTo>
                <a:lnTo>
                  <a:pt x="18655" y="21600"/>
                </a:lnTo>
                <a:cubicBezTo>
                  <a:pt x="19739" y="21600"/>
                  <a:pt x="20618" y="19990"/>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6" name="Shape 3736"/>
          <p:cNvSpPr/>
          <p:nvPr/>
        </p:nvSpPr>
        <p:spPr>
          <a:xfrm>
            <a:off x="4989624" y="3013930"/>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90"/>
                  <a:pt x="879" y="21600"/>
                  <a:pt x="1964" y="21600"/>
                </a:cubicBezTo>
                <a:lnTo>
                  <a:pt x="18655" y="21600"/>
                </a:lnTo>
                <a:cubicBezTo>
                  <a:pt x="19739" y="21600"/>
                  <a:pt x="20618" y="19990"/>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7" name="Shape 3737"/>
          <p:cNvSpPr/>
          <p:nvPr/>
        </p:nvSpPr>
        <p:spPr>
          <a:xfrm>
            <a:off x="5525276" y="3013930"/>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90"/>
                  <a:pt x="879" y="21600"/>
                  <a:pt x="1964" y="21600"/>
                </a:cubicBezTo>
                <a:lnTo>
                  <a:pt x="18655" y="21600"/>
                </a:lnTo>
                <a:cubicBezTo>
                  <a:pt x="19739" y="21600"/>
                  <a:pt x="20618" y="19990"/>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8" name="Shape 3738"/>
          <p:cNvSpPr/>
          <p:nvPr/>
        </p:nvSpPr>
        <p:spPr>
          <a:xfrm>
            <a:off x="704406" y="3549582"/>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5"/>
                  <a:pt x="19197"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7"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2"/>
                </a:lnTo>
                <a:cubicBezTo>
                  <a:pt x="21160" y="14402"/>
                  <a:pt x="21600" y="13595"/>
                  <a:pt x="21600" y="12600"/>
                </a:cubicBezTo>
                <a:lnTo>
                  <a:pt x="21600" y="9000"/>
                </a:lnTo>
                <a:cubicBezTo>
                  <a:pt x="21600" y="8007"/>
                  <a:pt x="21160" y="7200"/>
                  <a:pt x="20618" y="72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69" name="Shape 3739"/>
          <p:cNvSpPr/>
          <p:nvPr/>
        </p:nvSpPr>
        <p:spPr>
          <a:xfrm>
            <a:off x="1240058" y="3549582"/>
            <a:ext cx="280580" cy="153044"/>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5"/>
                  <a:pt x="19197"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7"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2"/>
                </a:lnTo>
                <a:cubicBezTo>
                  <a:pt x="21160" y="14402"/>
                  <a:pt x="21600" y="13595"/>
                  <a:pt x="21600" y="12600"/>
                </a:cubicBezTo>
                <a:lnTo>
                  <a:pt x="21600" y="9000"/>
                </a:lnTo>
                <a:cubicBezTo>
                  <a:pt x="21600" y="8007"/>
                  <a:pt x="21160" y="7200"/>
                  <a:pt x="20618" y="72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0" name="Shape 3740"/>
          <p:cNvSpPr/>
          <p:nvPr/>
        </p:nvSpPr>
        <p:spPr>
          <a:xfrm>
            <a:off x="1788464" y="3485814"/>
            <a:ext cx="255073" cy="280593"/>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9"/>
                  <a:pt x="12420" y="2669"/>
                </a:cubicBezTo>
                <a:cubicBezTo>
                  <a:pt x="12420" y="2941"/>
                  <a:pt x="12662" y="3160"/>
                  <a:pt x="12960" y="3160"/>
                </a:cubicBezTo>
                <a:lnTo>
                  <a:pt x="12960" y="3173"/>
                </a:lnTo>
                <a:cubicBezTo>
                  <a:pt x="17287" y="4066"/>
                  <a:pt x="20520" y="7577"/>
                  <a:pt x="20520" y="11781"/>
                </a:cubicBezTo>
                <a:cubicBezTo>
                  <a:pt x="20520" y="16661"/>
                  <a:pt x="16168" y="20617"/>
                  <a:pt x="10800" y="20617"/>
                </a:cubicBezTo>
                <a:cubicBezTo>
                  <a:pt x="5432" y="20617"/>
                  <a:pt x="1080" y="16661"/>
                  <a:pt x="1080" y="11781"/>
                </a:cubicBezTo>
                <a:cubicBezTo>
                  <a:pt x="1080" y="7577"/>
                  <a:pt x="4313" y="4066"/>
                  <a:pt x="8640" y="3173"/>
                </a:cubicBezTo>
                <a:lnTo>
                  <a:pt x="8640" y="3160"/>
                </a:lnTo>
                <a:cubicBezTo>
                  <a:pt x="8938" y="3160"/>
                  <a:pt x="9180" y="2941"/>
                  <a:pt x="9180" y="2669"/>
                </a:cubicBezTo>
                <a:cubicBezTo>
                  <a:pt x="9180" y="2399"/>
                  <a:pt x="8938" y="2178"/>
                  <a:pt x="8640" y="2178"/>
                </a:cubicBezTo>
                <a:lnTo>
                  <a:pt x="8640" y="2161"/>
                </a:lnTo>
                <a:cubicBezTo>
                  <a:pt x="3710" y="3071"/>
                  <a:pt x="0" y="7032"/>
                  <a:pt x="0" y="11781"/>
                </a:cubicBezTo>
                <a:cubicBezTo>
                  <a:pt x="0" y="17204"/>
                  <a:pt x="4835" y="21600"/>
                  <a:pt x="10800" y="21600"/>
                </a:cubicBezTo>
                <a:cubicBezTo>
                  <a:pt x="16765" y="21600"/>
                  <a:pt x="21600" y="17204"/>
                  <a:pt x="21600" y="11781"/>
                </a:cubicBezTo>
                <a:cubicBezTo>
                  <a:pt x="21600" y="7032"/>
                  <a:pt x="17890" y="3071"/>
                  <a:pt x="12960" y="2161"/>
                </a:cubicBezTo>
                <a:moveTo>
                  <a:pt x="10800" y="12763"/>
                </a:moveTo>
                <a:cubicBezTo>
                  <a:pt x="11098" y="12763"/>
                  <a:pt x="11340" y="12544"/>
                  <a:pt x="11340" y="12272"/>
                </a:cubicBezTo>
                <a:lnTo>
                  <a:pt x="11340" y="491"/>
                </a:lnTo>
                <a:cubicBezTo>
                  <a:pt x="11340" y="221"/>
                  <a:pt x="11098" y="0"/>
                  <a:pt x="10800" y="0"/>
                </a:cubicBezTo>
                <a:cubicBezTo>
                  <a:pt x="10502" y="0"/>
                  <a:pt x="10260" y="221"/>
                  <a:pt x="10260" y="491"/>
                </a:cubicBezTo>
                <a:lnTo>
                  <a:pt x="10260" y="12272"/>
                </a:lnTo>
                <a:cubicBezTo>
                  <a:pt x="10260" y="12544"/>
                  <a:pt x="10502" y="12763"/>
                  <a:pt x="10800" y="12763"/>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1" name="Shape 3741"/>
          <p:cNvSpPr/>
          <p:nvPr/>
        </p:nvSpPr>
        <p:spPr>
          <a:xfrm>
            <a:off x="2311363" y="3524075"/>
            <a:ext cx="280580" cy="204058"/>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2" name="Shape 3742"/>
          <p:cNvSpPr/>
          <p:nvPr/>
        </p:nvSpPr>
        <p:spPr>
          <a:xfrm>
            <a:off x="2847015" y="3485814"/>
            <a:ext cx="280580" cy="280593"/>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5" y="15276"/>
                  <a:pt x="10995" y="15081"/>
                  <a:pt x="11291" y="14845"/>
                </a:cubicBezTo>
                <a:lnTo>
                  <a:pt x="11291" y="8719"/>
                </a:lnTo>
                <a:cubicBezTo>
                  <a:pt x="10995" y="8482"/>
                  <a:pt x="10665" y="8287"/>
                  <a:pt x="10309" y="8143"/>
                </a:cubicBezTo>
                <a:cubicBezTo>
                  <a:pt x="10309" y="8143"/>
                  <a:pt x="10309" y="15421"/>
                  <a:pt x="10309" y="15421"/>
                </a:cubicBezTo>
                <a:close/>
                <a:moveTo>
                  <a:pt x="12273" y="13682"/>
                </a:moveTo>
                <a:cubicBezTo>
                  <a:pt x="12585" y="13118"/>
                  <a:pt x="12764" y="12471"/>
                  <a:pt x="12764" y="11781"/>
                </a:cubicBezTo>
                <a:cubicBezTo>
                  <a:pt x="12764" y="11092"/>
                  <a:pt x="12585" y="10445"/>
                  <a:pt x="12273" y="9882"/>
                </a:cubicBezTo>
                <a:cubicBezTo>
                  <a:pt x="12273" y="9882"/>
                  <a:pt x="12273" y="13682"/>
                  <a:pt x="12273" y="13682"/>
                </a:cubicBezTo>
                <a:close/>
                <a:moveTo>
                  <a:pt x="5891" y="14373"/>
                </a:moveTo>
                <a:lnTo>
                  <a:pt x="5891" y="9190"/>
                </a:lnTo>
                <a:cubicBezTo>
                  <a:pt x="5282" y="9882"/>
                  <a:pt x="4909" y="10787"/>
                  <a:pt x="4909" y="11781"/>
                </a:cubicBezTo>
                <a:cubicBezTo>
                  <a:pt x="4909" y="12776"/>
                  <a:pt x="5282" y="13682"/>
                  <a:pt x="5891" y="14373"/>
                </a:cubicBezTo>
                <a:moveTo>
                  <a:pt x="6873" y="8384"/>
                </a:moveTo>
                <a:lnTo>
                  <a:pt x="6873" y="15179"/>
                </a:lnTo>
                <a:cubicBezTo>
                  <a:pt x="7451" y="15514"/>
                  <a:pt x="8120" y="15708"/>
                  <a:pt x="8836" y="15708"/>
                </a:cubicBezTo>
                <a:cubicBezTo>
                  <a:pt x="9003" y="15708"/>
                  <a:pt x="9166" y="15695"/>
                  <a:pt x="9327" y="15675"/>
                </a:cubicBezTo>
                <a:lnTo>
                  <a:pt x="9327" y="7889"/>
                </a:lnTo>
                <a:cubicBezTo>
                  <a:pt x="9166" y="7869"/>
                  <a:pt x="9003" y="7854"/>
                  <a:pt x="8836" y="7854"/>
                </a:cubicBezTo>
                <a:cubicBezTo>
                  <a:pt x="8120" y="7854"/>
                  <a:pt x="7451" y="8049"/>
                  <a:pt x="6873" y="8384"/>
                </a:cubicBezTo>
                <a:moveTo>
                  <a:pt x="20618" y="0"/>
                </a:moveTo>
                <a:lnTo>
                  <a:pt x="19636" y="0"/>
                </a:lnTo>
                <a:lnTo>
                  <a:pt x="19636" y="15708"/>
                </a:lnTo>
                <a:lnTo>
                  <a:pt x="20618" y="15708"/>
                </a:lnTo>
                <a:cubicBezTo>
                  <a:pt x="21160" y="15708"/>
                  <a:pt x="21600" y="15269"/>
                  <a:pt x="21600" y="14727"/>
                </a:cubicBezTo>
                <a:lnTo>
                  <a:pt x="21600" y="982"/>
                </a:lnTo>
                <a:cubicBezTo>
                  <a:pt x="21600" y="440"/>
                  <a:pt x="21160" y="0"/>
                  <a:pt x="20618" y="0"/>
                </a:cubicBezTo>
                <a:moveTo>
                  <a:pt x="8836" y="17672"/>
                </a:moveTo>
                <a:cubicBezTo>
                  <a:pt x="5583" y="17672"/>
                  <a:pt x="2945" y="15035"/>
                  <a:pt x="2945" y="11781"/>
                </a:cubicBezTo>
                <a:cubicBezTo>
                  <a:pt x="2945" y="8528"/>
                  <a:pt x="5583" y="5891"/>
                  <a:pt x="8836" y="5891"/>
                </a:cubicBezTo>
                <a:cubicBezTo>
                  <a:pt x="12090" y="5891"/>
                  <a:pt x="14727" y="8528"/>
                  <a:pt x="14727" y="11781"/>
                </a:cubicBezTo>
                <a:cubicBezTo>
                  <a:pt x="14727" y="15035"/>
                  <a:pt x="12090" y="17672"/>
                  <a:pt x="8836" y="17672"/>
                </a:cubicBezTo>
                <a:moveTo>
                  <a:pt x="14027" y="16277"/>
                </a:moveTo>
                <a:cubicBezTo>
                  <a:pt x="15072" y="15072"/>
                  <a:pt x="15709" y="13502"/>
                  <a:pt x="15709" y="11781"/>
                </a:cubicBezTo>
                <a:cubicBezTo>
                  <a:pt x="15709" y="7987"/>
                  <a:pt x="12632" y="4909"/>
                  <a:pt x="8836" y="4909"/>
                </a:cubicBezTo>
                <a:cubicBezTo>
                  <a:pt x="5041" y="4909"/>
                  <a:pt x="1964" y="7987"/>
                  <a:pt x="1964" y="11781"/>
                </a:cubicBezTo>
                <a:cubicBezTo>
                  <a:pt x="1964" y="15577"/>
                  <a:pt x="5041" y="18654"/>
                  <a:pt x="8836" y="18654"/>
                </a:cubicBezTo>
                <a:cubicBezTo>
                  <a:pt x="10557" y="18654"/>
                  <a:pt x="12127" y="18017"/>
                  <a:pt x="13333" y="16972"/>
                </a:cubicBezTo>
                <a:lnTo>
                  <a:pt x="17817" y="21455"/>
                </a:lnTo>
                <a:cubicBezTo>
                  <a:pt x="17906" y="21544"/>
                  <a:pt x="18028" y="21600"/>
                  <a:pt x="18164" y="21600"/>
                </a:cubicBezTo>
                <a:cubicBezTo>
                  <a:pt x="18434" y="21600"/>
                  <a:pt x="18655" y="21379"/>
                  <a:pt x="18655" y="21108"/>
                </a:cubicBezTo>
                <a:cubicBezTo>
                  <a:pt x="18655" y="20973"/>
                  <a:pt x="18600" y="20850"/>
                  <a:pt x="18511" y="20761"/>
                </a:cubicBezTo>
                <a:cubicBezTo>
                  <a:pt x="18511" y="20761"/>
                  <a:pt x="14027" y="16277"/>
                  <a:pt x="14027" y="16277"/>
                </a:cubicBezTo>
                <a:close/>
                <a:moveTo>
                  <a:pt x="17673" y="15708"/>
                </a:moveTo>
                <a:lnTo>
                  <a:pt x="18655" y="15708"/>
                </a:lnTo>
                <a:lnTo>
                  <a:pt x="18655" y="0"/>
                </a:lnTo>
                <a:lnTo>
                  <a:pt x="17673" y="0"/>
                </a:lnTo>
                <a:cubicBezTo>
                  <a:pt x="17673" y="0"/>
                  <a:pt x="17673" y="15708"/>
                  <a:pt x="17673" y="15708"/>
                </a:cubicBezTo>
                <a:close/>
                <a:moveTo>
                  <a:pt x="16691" y="15708"/>
                </a:moveTo>
                <a:lnTo>
                  <a:pt x="16691" y="11782"/>
                </a:lnTo>
                <a:cubicBezTo>
                  <a:pt x="16691" y="13214"/>
                  <a:pt x="16301" y="14553"/>
                  <a:pt x="15631" y="15708"/>
                </a:cubicBezTo>
                <a:cubicBezTo>
                  <a:pt x="15631" y="15708"/>
                  <a:pt x="16691" y="15708"/>
                  <a:pt x="16691" y="15708"/>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8"/>
                </a:moveTo>
                <a:lnTo>
                  <a:pt x="2041" y="15708"/>
                </a:lnTo>
                <a:cubicBezTo>
                  <a:pt x="2016" y="15665"/>
                  <a:pt x="1988" y="15625"/>
                  <a:pt x="1964" y="15581"/>
                </a:cubicBezTo>
                <a:cubicBezTo>
                  <a:pt x="1964" y="15581"/>
                  <a:pt x="1964" y="15708"/>
                  <a:pt x="1964" y="15708"/>
                </a:cubicBezTo>
                <a:close/>
                <a:moveTo>
                  <a:pt x="13255" y="0"/>
                </a:moveTo>
                <a:lnTo>
                  <a:pt x="12273" y="0"/>
                </a:lnTo>
                <a:lnTo>
                  <a:pt x="12273" y="4728"/>
                </a:lnTo>
                <a:cubicBezTo>
                  <a:pt x="12614"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69"/>
                  <a:pt x="440" y="15708"/>
                  <a:pt x="982" y="15708"/>
                </a:cubicBezTo>
                <a:lnTo>
                  <a:pt x="982" y="0"/>
                </a:lnTo>
                <a:cubicBezTo>
                  <a:pt x="440" y="0"/>
                  <a:pt x="0" y="440"/>
                  <a:pt x="0" y="982"/>
                </a:cubicBezTo>
                <a:moveTo>
                  <a:pt x="3927" y="5656"/>
                </a:moveTo>
                <a:lnTo>
                  <a:pt x="3927" y="0"/>
                </a:lnTo>
                <a:lnTo>
                  <a:pt x="1964" y="0"/>
                </a:lnTo>
                <a:lnTo>
                  <a:pt x="1964" y="7982"/>
                </a:lnTo>
                <a:cubicBezTo>
                  <a:pt x="2462" y="7083"/>
                  <a:pt x="3131" y="6294"/>
                  <a:pt x="3927" y="565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3" name="Shape 3743"/>
          <p:cNvSpPr/>
          <p:nvPr/>
        </p:nvSpPr>
        <p:spPr>
          <a:xfrm>
            <a:off x="3382667" y="3524075"/>
            <a:ext cx="280580" cy="204058"/>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4" name="Shape 3744"/>
          <p:cNvSpPr/>
          <p:nvPr/>
        </p:nvSpPr>
        <p:spPr>
          <a:xfrm>
            <a:off x="3918319" y="348581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8"/>
                  <a:pt x="2726" y="9327"/>
                  <a:pt x="2455" y="9327"/>
                </a:cubicBezTo>
                <a:cubicBezTo>
                  <a:pt x="2183" y="9327"/>
                  <a:pt x="1964" y="9548"/>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0"/>
                  <a:pt x="2183" y="21600"/>
                  <a:pt x="2455" y="21600"/>
                </a:cubicBezTo>
                <a:cubicBezTo>
                  <a:pt x="2726" y="21600"/>
                  <a:pt x="2945" y="21380"/>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1"/>
                  <a:pt x="12983" y="16691"/>
                  <a:pt x="13255" y="16691"/>
                </a:cubicBezTo>
                <a:cubicBezTo>
                  <a:pt x="13526" y="16691"/>
                  <a:pt x="13745" y="16471"/>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8"/>
                  <a:pt x="4690" y="9327"/>
                  <a:pt x="4418" y="9327"/>
                </a:cubicBezTo>
                <a:cubicBezTo>
                  <a:pt x="4147" y="9327"/>
                  <a:pt x="3927" y="9548"/>
                  <a:pt x="3927" y="9818"/>
                </a:cubicBezTo>
                <a:cubicBezTo>
                  <a:pt x="3927" y="10090"/>
                  <a:pt x="4147" y="10309"/>
                  <a:pt x="4418" y="10309"/>
                </a:cubicBezTo>
                <a:moveTo>
                  <a:pt x="12273" y="3927"/>
                </a:moveTo>
                <a:lnTo>
                  <a:pt x="5400" y="3927"/>
                </a:lnTo>
                <a:cubicBezTo>
                  <a:pt x="5129" y="3927"/>
                  <a:pt x="4909" y="4148"/>
                  <a:pt x="4909" y="4418"/>
                </a:cubicBezTo>
                <a:cubicBezTo>
                  <a:pt x="4909" y="4690"/>
                  <a:pt x="5129" y="4909"/>
                  <a:pt x="5400" y="4909"/>
                </a:cubicBezTo>
                <a:lnTo>
                  <a:pt x="12273" y="4909"/>
                </a:lnTo>
                <a:cubicBezTo>
                  <a:pt x="12544" y="4909"/>
                  <a:pt x="12764" y="4690"/>
                  <a:pt x="12764" y="4418"/>
                </a:cubicBezTo>
                <a:cubicBezTo>
                  <a:pt x="12764" y="4148"/>
                  <a:pt x="12544" y="3927"/>
                  <a:pt x="12273" y="392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5" name="Shape 3745"/>
          <p:cNvSpPr/>
          <p:nvPr/>
        </p:nvSpPr>
        <p:spPr>
          <a:xfrm>
            <a:off x="4466725" y="3485814"/>
            <a:ext cx="255073" cy="280580"/>
          </a:xfrm>
          <a:custGeom>
            <a:avLst/>
            <a:gdLst/>
            <a:ahLst/>
            <a:cxnLst>
              <a:cxn ang="0">
                <a:pos x="wd2" y="hd2"/>
              </a:cxn>
              <a:cxn ang="5400000">
                <a:pos x="wd2" y="hd2"/>
              </a:cxn>
              <a:cxn ang="10800000">
                <a:pos x="wd2" y="hd2"/>
              </a:cxn>
              <a:cxn ang="16200000">
                <a:pos x="wd2" y="hd2"/>
              </a:cxn>
            </a:cxnLst>
            <a:rect l="0" t="0" r="r" b="b"/>
            <a:pathLst>
              <a:path w="21600" h="21600" extrusionOk="0">
                <a:moveTo>
                  <a:pt x="11880" y="20122"/>
                </a:moveTo>
                <a:cubicBezTo>
                  <a:pt x="11880" y="20393"/>
                  <a:pt x="11637" y="20612"/>
                  <a:pt x="11337" y="20612"/>
                </a:cubicBezTo>
                <a:cubicBezTo>
                  <a:pt x="11181" y="20612"/>
                  <a:pt x="11043" y="20552"/>
                  <a:pt x="10944" y="20457"/>
                </a:cubicBezTo>
                <a:lnTo>
                  <a:pt x="10941" y="20460"/>
                </a:lnTo>
                <a:lnTo>
                  <a:pt x="10800" y="20342"/>
                </a:lnTo>
                <a:lnTo>
                  <a:pt x="10800" y="1256"/>
                </a:lnTo>
                <a:lnTo>
                  <a:pt x="10958" y="1126"/>
                </a:lnTo>
                <a:lnTo>
                  <a:pt x="10960" y="1128"/>
                </a:lnTo>
                <a:cubicBezTo>
                  <a:pt x="11057" y="1042"/>
                  <a:pt x="11190" y="988"/>
                  <a:pt x="11337" y="988"/>
                </a:cubicBezTo>
                <a:cubicBezTo>
                  <a:pt x="11637" y="988"/>
                  <a:pt x="11880" y="1208"/>
                  <a:pt x="11880" y="1479"/>
                </a:cubicBezTo>
                <a:cubicBezTo>
                  <a:pt x="11880" y="1479"/>
                  <a:pt x="11880" y="20122"/>
                  <a:pt x="11880" y="20122"/>
                </a:cubicBezTo>
                <a:close/>
                <a:moveTo>
                  <a:pt x="9720" y="19448"/>
                </a:moveTo>
                <a:lnTo>
                  <a:pt x="4320" y="14979"/>
                </a:lnTo>
                <a:lnTo>
                  <a:pt x="4320" y="6606"/>
                </a:lnTo>
                <a:lnTo>
                  <a:pt x="4562" y="6408"/>
                </a:lnTo>
                <a:lnTo>
                  <a:pt x="4559" y="6406"/>
                </a:lnTo>
                <a:lnTo>
                  <a:pt x="9720" y="2148"/>
                </a:lnTo>
                <a:cubicBezTo>
                  <a:pt x="9720" y="2148"/>
                  <a:pt x="9720" y="19448"/>
                  <a:pt x="9720" y="19448"/>
                </a:cubicBezTo>
                <a:close/>
                <a:moveTo>
                  <a:pt x="3240" y="14649"/>
                </a:moveTo>
                <a:cubicBezTo>
                  <a:pt x="2008" y="14285"/>
                  <a:pt x="1080" y="12700"/>
                  <a:pt x="1080" y="10800"/>
                </a:cubicBezTo>
                <a:cubicBezTo>
                  <a:pt x="1080" y="8901"/>
                  <a:pt x="2008" y="7316"/>
                  <a:pt x="3240" y="6952"/>
                </a:cubicBezTo>
                <a:cubicBezTo>
                  <a:pt x="3240" y="6952"/>
                  <a:pt x="3240" y="14649"/>
                  <a:pt x="3240" y="14649"/>
                </a:cubicBezTo>
                <a:close/>
                <a:moveTo>
                  <a:pt x="12966" y="1472"/>
                </a:moveTo>
                <a:cubicBezTo>
                  <a:pt x="12966" y="659"/>
                  <a:pt x="12238" y="0"/>
                  <a:pt x="11339" y="0"/>
                </a:cubicBezTo>
                <a:cubicBezTo>
                  <a:pt x="10880" y="0"/>
                  <a:pt x="10467" y="175"/>
                  <a:pt x="10170" y="452"/>
                </a:cubicBezTo>
                <a:lnTo>
                  <a:pt x="3565" y="5905"/>
                </a:lnTo>
                <a:cubicBezTo>
                  <a:pt x="1578" y="6051"/>
                  <a:pt x="0" y="8183"/>
                  <a:pt x="0" y="10800"/>
                </a:cubicBezTo>
                <a:cubicBezTo>
                  <a:pt x="0" y="13426"/>
                  <a:pt x="1588" y="15563"/>
                  <a:pt x="3585" y="15697"/>
                </a:cubicBezTo>
                <a:lnTo>
                  <a:pt x="10170" y="21149"/>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1"/>
                  <a:pt x="12966" y="1472"/>
                </a:cubicBezTo>
                <a:moveTo>
                  <a:pt x="19124" y="10800"/>
                </a:moveTo>
                <a:lnTo>
                  <a:pt x="21442" y="8693"/>
                </a:lnTo>
                <a:cubicBezTo>
                  <a:pt x="21540" y="8604"/>
                  <a:pt x="21600" y="8482"/>
                  <a:pt x="21600" y="8345"/>
                </a:cubicBezTo>
                <a:cubicBezTo>
                  <a:pt x="21600" y="8075"/>
                  <a:pt x="21358" y="7855"/>
                  <a:pt x="21060" y="7855"/>
                </a:cubicBezTo>
                <a:cubicBezTo>
                  <a:pt x="20911" y="7855"/>
                  <a:pt x="20776" y="7910"/>
                  <a:pt x="20678" y="7998"/>
                </a:cubicBezTo>
                <a:lnTo>
                  <a:pt x="18360" y="10106"/>
                </a:lnTo>
                <a:lnTo>
                  <a:pt x="16042" y="7998"/>
                </a:lnTo>
                <a:cubicBezTo>
                  <a:pt x="15944" y="7910"/>
                  <a:pt x="15809" y="7855"/>
                  <a:pt x="15660" y="7855"/>
                </a:cubicBezTo>
                <a:cubicBezTo>
                  <a:pt x="15362" y="7855"/>
                  <a:pt x="15120" y="8075"/>
                  <a:pt x="15120" y="8345"/>
                </a:cubicBezTo>
                <a:cubicBezTo>
                  <a:pt x="15120" y="8482"/>
                  <a:pt x="15180" y="8604"/>
                  <a:pt x="15278" y="8693"/>
                </a:cubicBezTo>
                <a:lnTo>
                  <a:pt x="17596" y="10800"/>
                </a:lnTo>
                <a:lnTo>
                  <a:pt x="15278" y="12907"/>
                </a:lnTo>
                <a:cubicBezTo>
                  <a:pt x="15180" y="12997"/>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7"/>
                  <a:pt x="21442" y="12907"/>
                </a:cubicBezTo>
                <a:cubicBezTo>
                  <a:pt x="21442" y="12907"/>
                  <a:pt x="19124" y="10800"/>
                  <a:pt x="19124" y="108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6" name="Shape 3746"/>
          <p:cNvSpPr/>
          <p:nvPr/>
        </p:nvSpPr>
        <p:spPr>
          <a:xfrm>
            <a:off x="5053392" y="3485814"/>
            <a:ext cx="153118" cy="280580"/>
          </a:xfrm>
          <a:custGeom>
            <a:avLst/>
            <a:gdLst/>
            <a:ahLst/>
            <a:cxnLst>
              <a:cxn ang="0">
                <a:pos x="wd2" y="hd2"/>
              </a:cxn>
              <a:cxn ang="5400000">
                <a:pos x="wd2" y="hd2"/>
              </a:cxn>
              <a:cxn ang="10800000">
                <a:pos x="wd2" y="hd2"/>
              </a:cxn>
              <a:cxn ang="16200000">
                <a:pos x="wd2" y="hd2"/>
              </a:cxn>
            </a:cxnLst>
            <a:rect l="0" t="0" r="r" b="b"/>
            <a:pathLst>
              <a:path w="21600" h="21600" extrusionOk="0">
                <a:moveTo>
                  <a:pt x="19790" y="20122"/>
                </a:moveTo>
                <a:cubicBezTo>
                  <a:pt x="19790" y="20393"/>
                  <a:pt x="19385" y="20612"/>
                  <a:pt x="18886" y="20612"/>
                </a:cubicBezTo>
                <a:cubicBezTo>
                  <a:pt x="18626" y="20612"/>
                  <a:pt x="18396" y="20552"/>
                  <a:pt x="18231" y="20457"/>
                </a:cubicBezTo>
                <a:lnTo>
                  <a:pt x="18227" y="20460"/>
                </a:lnTo>
                <a:lnTo>
                  <a:pt x="17991" y="20342"/>
                </a:lnTo>
                <a:lnTo>
                  <a:pt x="17991" y="1256"/>
                </a:lnTo>
                <a:lnTo>
                  <a:pt x="18255" y="1126"/>
                </a:lnTo>
                <a:lnTo>
                  <a:pt x="18258" y="1128"/>
                </a:lnTo>
                <a:cubicBezTo>
                  <a:pt x="18421" y="1042"/>
                  <a:pt x="18641" y="988"/>
                  <a:pt x="18886" y="988"/>
                </a:cubicBezTo>
                <a:cubicBezTo>
                  <a:pt x="19385" y="988"/>
                  <a:pt x="19790" y="1208"/>
                  <a:pt x="19790" y="1479"/>
                </a:cubicBezTo>
                <a:cubicBezTo>
                  <a:pt x="19790" y="1479"/>
                  <a:pt x="19790" y="20122"/>
                  <a:pt x="19790" y="20122"/>
                </a:cubicBezTo>
                <a:close/>
                <a:moveTo>
                  <a:pt x="16192" y="19448"/>
                </a:moveTo>
                <a:lnTo>
                  <a:pt x="7196" y="14978"/>
                </a:lnTo>
                <a:lnTo>
                  <a:pt x="7196" y="6607"/>
                </a:lnTo>
                <a:lnTo>
                  <a:pt x="7599" y="6408"/>
                </a:lnTo>
                <a:lnTo>
                  <a:pt x="7595" y="6406"/>
                </a:lnTo>
                <a:lnTo>
                  <a:pt x="16192" y="2148"/>
                </a:lnTo>
                <a:cubicBezTo>
                  <a:pt x="16192" y="2148"/>
                  <a:pt x="16192" y="19448"/>
                  <a:pt x="16192" y="19448"/>
                </a:cubicBezTo>
                <a:close/>
                <a:moveTo>
                  <a:pt x="5397" y="14649"/>
                </a:moveTo>
                <a:cubicBezTo>
                  <a:pt x="3344" y="14284"/>
                  <a:pt x="1799" y="12700"/>
                  <a:pt x="1799" y="10800"/>
                </a:cubicBezTo>
                <a:cubicBezTo>
                  <a:pt x="1799" y="8901"/>
                  <a:pt x="3344" y="7316"/>
                  <a:pt x="5397" y="6952"/>
                </a:cubicBezTo>
                <a:cubicBezTo>
                  <a:pt x="5397" y="6952"/>
                  <a:pt x="5397" y="14649"/>
                  <a:pt x="5397" y="14649"/>
                </a:cubicBezTo>
                <a:close/>
                <a:moveTo>
                  <a:pt x="21589" y="1527"/>
                </a:moveTo>
                <a:cubicBezTo>
                  <a:pt x="21591" y="1508"/>
                  <a:pt x="21600" y="1491"/>
                  <a:pt x="21600" y="1472"/>
                </a:cubicBezTo>
                <a:cubicBezTo>
                  <a:pt x="21600" y="659"/>
                  <a:pt x="20386" y="0"/>
                  <a:pt x="18889" y="0"/>
                </a:cubicBezTo>
                <a:cubicBezTo>
                  <a:pt x="18123" y="0"/>
                  <a:pt x="17435" y="175"/>
                  <a:pt x="16942" y="452"/>
                </a:cubicBezTo>
                <a:lnTo>
                  <a:pt x="5939" y="5905"/>
                </a:lnTo>
                <a:cubicBezTo>
                  <a:pt x="2628" y="6051"/>
                  <a:pt x="0" y="8183"/>
                  <a:pt x="0" y="10800"/>
                </a:cubicBezTo>
                <a:cubicBezTo>
                  <a:pt x="0" y="13426"/>
                  <a:pt x="2646" y="15563"/>
                  <a:pt x="5972" y="15697"/>
                </a:cubicBezTo>
                <a:lnTo>
                  <a:pt x="16942" y="21148"/>
                </a:lnTo>
                <a:cubicBezTo>
                  <a:pt x="17434" y="21426"/>
                  <a:pt x="18123" y="21600"/>
                  <a:pt x="18889" y="21600"/>
                </a:cubicBezTo>
                <a:cubicBezTo>
                  <a:pt x="20386" y="21600"/>
                  <a:pt x="21600" y="20941"/>
                  <a:pt x="21600" y="20129"/>
                </a:cubicBezTo>
                <a:cubicBezTo>
                  <a:pt x="21600" y="20110"/>
                  <a:pt x="21591" y="20093"/>
                  <a:pt x="21589" y="20074"/>
                </a:cubicBezTo>
                <a:cubicBezTo>
                  <a:pt x="21589" y="20074"/>
                  <a:pt x="21589" y="1527"/>
                  <a:pt x="21589" y="1527"/>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7" name="Shape 3747"/>
          <p:cNvSpPr/>
          <p:nvPr/>
        </p:nvSpPr>
        <p:spPr>
          <a:xfrm>
            <a:off x="5563537" y="3485814"/>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14850" y="20122"/>
                </a:moveTo>
                <a:cubicBezTo>
                  <a:pt x="14850" y="20393"/>
                  <a:pt x="14546" y="20612"/>
                  <a:pt x="14171" y="20612"/>
                </a:cubicBezTo>
                <a:cubicBezTo>
                  <a:pt x="13977" y="20612"/>
                  <a:pt x="13804" y="20552"/>
                  <a:pt x="13680" y="20457"/>
                </a:cubicBezTo>
                <a:lnTo>
                  <a:pt x="13677" y="20460"/>
                </a:lnTo>
                <a:lnTo>
                  <a:pt x="13500" y="20342"/>
                </a:lnTo>
                <a:lnTo>
                  <a:pt x="13500" y="1256"/>
                </a:lnTo>
                <a:lnTo>
                  <a:pt x="13698" y="1126"/>
                </a:lnTo>
                <a:lnTo>
                  <a:pt x="13700" y="1128"/>
                </a:lnTo>
                <a:cubicBezTo>
                  <a:pt x="13822" y="1042"/>
                  <a:pt x="13988" y="988"/>
                  <a:pt x="14171" y="988"/>
                </a:cubicBezTo>
                <a:cubicBezTo>
                  <a:pt x="14546" y="988"/>
                  <a:pt x="14850" y="1208"/>
                  <a:pt x="14850" y="1479"/>
                </a:cubicBezTo>
                <a:cubicBezTo>
                  <a:pt x="14850" y="1479"/>
                  <a:pt x="14850" y="20122"/>
                  <a:pt x="14850" y="20122"/>
                </a:cubicBezTo>
                <a:close/>
                <a:moveTo>
                  <a:pt x="12150" y="19448"/>
                </a:moveTo>
                <a:lnTo>
                  <a:pt x="5400" y="14978"/>
                </a:lnTo>
                <a:lnTo>
                  <a:pt x="5400" y="6607"/>
                </a:lnTo>
                <a:lnTo>
                  <a:pt x="5702" y="6408"/>
                </a:lnTo>
                <a:lnTo>
                  <a:pt x="5699" y="6406"/>
                </a:lnTo>
                <a:lnTo>
                  <a:pt x="12150" y="2148"/>
                </a:lnTo>
                <a:cubicBezTo>
                  <a:pt x="12150" y="2148"/>
                  <a:pt x="12150" y="19448"/>
                  <a:pt x="12150" y="19448"/>
                </a:cubicBezTo>
                <a:close/>
                <a:moveTo>
                  <a:pt x="4050" y="14649"/>
                </a:moveTo>
                <a:cubicBezTo>
                  <a:pt x="2509" y="14284"/>
                  <a:pt x="1350" y="12700"/>
                  <a:pt x="1350" y="10800"/>
                </a:cubicBezTo>
                <a:cubicBezTo>
                  <a:pt x="1350" y="8901"/>
                  <a:pt x="2509" y="7316"/>
                  <a:pt x="4050" y="6952"/>
                </a:cubicBezTo>
                <a:cubicBezTo>
                  <a:pt x="4050" y="6952"/>
                  <a:pt x="4050" y="14649"/>
                  <a:pt x="4050" y="14649"/>
                </a:cubicBezTo>
                <a:close/>
                <a:moveTo>
                  <a:pt x="16208" y="1472"/>
                </a:moveTo>
                <a:cubicBezTo>
                  <a:pt x="16208" y="659"/>
                  <a:pt x="15297" y="0"/>
                  <a:pt x="14174" y="0"/>
                </a:cubicBezTo>
                <a:cubicBezTo>
                  <a:pt x="13599" y="0"/>
                  <a:pt x="13083" y="175"/>
                  <a:pt x="12713" y="452"/>
                </a:cubicBezTo>
                <a:lnTo>
                  <a:pt x="4456" y="5905"/>
                </a:lnTo>
                <a:cubicBezTo>
                  <a:pt x="1972" y="6051"/>
                  <a:pt x="0" y="8183"/>
                  <a:pt x="0" y="10800"/>
                </a:cubicBezTo>
                <a:cubicBezTo>
                  <a:pt x="0" y="13426"/>
                  <a:pt x="1985" y="15563"/>
                  <a:pt x="4481" y="15697"/>
                </a:cubicBezTo>
                <a:lnTo>
                  <a:pt x="12713" y="21148"/>
                </a:lnTo>
                <a:cubicBezTo>
                  <a:pt x="13083" y="21426"/>
                  <a:pt x="13599" y="21600"/>
                  <a:pt x="14174" y="21600"/>
                </a:cubicBezTo>
                <a:cubicBezTo>
                  <a:pt x="15297" y="21600"/>
                  <a:pt x="16208" y="20941"/>
                  <a:pt x="16208" y="20129"/>
                </a:cubicBezTo>
                <a:cubicBezTo>
                  <a:pt x="16208" y="20110"/>
                  <a:pt x="16201" y="20093"/>
                  <a:pt x="16200" y="20074"/>
                </a:cubicBezTo>
                <a:lnTo>
                  <a:pt x="16200" y="1527"/>
                </a:lnTo>
                <a:cubicBezTo>
                  <a:pt x="16201" y="1508"/>
                  <a:pt x="16208" y="1491"/>
                  <a:pt x="16208" y="1472"/>
                </a:cubicBezTo>
                <a:moveTo>
                  <a:pt x="18225" y="7855"/>
                </a:moveTo>
                <a:cubicBezTo>
                  <a:pt x="17852" y="7855"/>
                  <a:pt x="17550" y="8075"/>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4"/>
                  <a:pt x="17550" y="13255"/>
                </a:cubicBezTo>
                <a:cubicBezTo>
                  <a:pt x="17550" y="13526"/>
                  <a:pt x="17852" y="13745"/>
                  <a:pt x="18225" y="13745"/>
                </a:cubicBezTo>
                <a:cubicBezTo>
                  <a:pt x="20089" y="13745"/>
                  <a:pt x="21600" y="12427"/>
                  <a:pt x="21600" y="10800"/>
                </a:cubicBezTo>
                <a:cubicBezTo>
                  <a:pt x="21600" y="9174"/>
                  <a:pt x="20089" y="7855"/>
                  <a:pt x="18225" y="785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8" name="Shape 3748"/>
          <p:cNvSpPr/>
          <p:nvPr/>
        </p:nvSpPr>
        <p:spPr>
          <a:xfrm>
            <a:off x="717160" y="4021466"/>
            <a:ext cx="255073" cy="280580"/>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1" y="5554"/>
                  <a:pt x="17660" y="5774"/>
                  <a:pt x="17660" y="6044"/>
                </a:cubicBezTo>
                <a:cubicBezTo>
                  <a:pt x="17660" y="6217"/>
                  <a:pt x="17763" y="6361"/>
                  <a:pt x="17910" y="6449"/>
                </a:cubicBezTo>
                <a:lnTo>
                  <a:pt x="17909" y="6451"/>
                </a:lnTo>
                <a:cubicBezTo>
                  <a:pt x="19460" y="7271"/>
                  <a:pt x="20520" y="8909"/>
                  <a:pt x="20520" y="10800"/>
                </a:cubicBezTo>
                <a:cubicBezTo>
                  <a:pt x="20520" y="12689"/>
                  <a:pt x="19463" y="14326"/>
                  <a:pt x="17915" y="15146"/>
                </a:cubicBezTo>
                <a:lnTo>
                  <a:pt x="17920" y="15152"/>
                </a:lnTo>
                <a:cubicBezTo>
                  <a:pt x="17771" y="15239"/>
                  <a:pt x="17668" y="15384"/>
                  <a:pt x="17668" y="15557"/>
                </a:cubicBezTo>
                <a:cubicBezTo>
                  <a:pt x="17668" y="15827"/>
                  <a:pt x="17910" y="16047"/>
                  <a:pt x="18208" y="16047"/>
                </a:cubicBezTo>
                <a:cubicBezTo>
                  <a:pt x="18307" y="16047"/>
                  <a:pt x="18393" y="16017"/>
                  <a:pt x="18473" y="15975"/>
                </a:cubicBezTo>
                <a:lnTo>
                  <a:pt x="18481" y="15985"/>
                </a:lnTo>
                <a:cubicBezTo>
                  <a:pt x="20338" y="14990"/>
                  <a:pt x="21600" y="13042"/>
                  <a:pt x="21600" y="10800"/>
                </a:cubicBezTo>
                <a:cubicBezTo>
                  <a:pt x="21600" y="8556"/>
                  <a:pt x="20334" y="6606"/>
                  <a:pt x="18472" y="5611"/>
                </a:cubicBezTo>
                <a:moveTo>
                  <a:pt x="11880" y="20122"/>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8"/>
                </a:lnTo>
                <a:cubicBezTo>
                  <a:pt x="11058" y="1042"/>
                  <a:pt x="11190" y="988"/>
                  <a:pt x="11337" y="988"/>
                </a:cubicBezTo>
                <a:cubicBezTo>
                  <a:pt x="11637" y="988"/>
                  <a:pt x="11880" y="1208"/>
                  <a:pt x="11880" y="1479"/>
                </a:cubicBezTo>
                <a:cubicBezTo>
                  <a:pt x="11880" y="1479"/>
                  <a:pt x="11880" y="20122"/>
                  <a:pt x="11880" y="20122"/>
                </a:cubicBezTo>
                <a:close/>
                <a:moveTo>
                  <a:pt x="9720" y="19448"/>
                </a:moveTo>
                <a:lnTo>
                  <a:pt x="4320" y="14979"/>
                </a:lnTo>
                <a:lnTo>
                  <a:pt x="4320" y="6607"/>
                </a:lnTo>
                <a:lnTo>
                  <a:pt x="4561" y="6408"/>
                </a:lnTo>
                <a:lnTo>
                  <a:pt x="4560" y="6406"/>
                </a:lnTo>
                <a:lnTo>
                  <a:pt x="9720" y="2148"/>
                </a:lnTo>
                <a:cubicBezTo>
                  <a:pt x="9720" y="2148"/>
                  <a:pt x="9720" y="19448"/>
                  <a:pt x="9720" y="19448"/>
                </a:cubicBezTo>
                <a:close/>
                <a:moveTo>
                  <a:pt x="3240" y="14649"/>
                </a:moveTo>
                <a:cubicBezTo>
                  <a:pt x="2008" y="14285"/>
                  <a:pt x="1080" y="12700"/>
                  <a:pt x="1080" y="10800"/>
                </a:cubicBezTo>
                <a:cubicBezTo>
                  <a:pt x="1080" y="8901"/>
                  <a:pt x="2008" y="7316"/>
                  <a:pt x="3240" y="6952"/>
                </a:cubicBezTo>
                <a:cubicBezTo>
                  <a:pt x="3240" y="6952"/>
                  <a:pt x="3240" y="14649"/>
                  <a:pt x="3240" y="14649"/>
                </a:cubicBezTo>
                <a:close/>
                <a:moveTo>
                  <a:pt x="12966" y="1472"/>
                </a:moveTo>
                <a:cubicBezTo>
                  <a:pt x="12966" y="659"/>
                  <a:pt x="12238" y="0"/>
                  <a:pt x="11339" y="0"/>
                </a:cubicBezTo>
                <a:cubicBezTo>
                  <a:pt x="10880" y="0"/>
                  <a:pt x="10466" y="175"/>
                  <a:pt x="10170" y="452"/>
                </a:cubicBezTo>
                <a:lnTo>
                  <a:pt x="3565" y="5905"/>
                </a:lnTo>
                <a:cubicBezTo>
                  <a:pt x="1578" y="6051"/>
                  <a:pt x="0" y="8183"/>
                  <a:pt x="0" y="10800"/>
                </a:cubicBezTo>
                <a:cubicBezTo>
                  <a:pt x="0" y="13426"/>
                  <a:pt x="1588" y="15564"/>
                  <a:pt x="3584" y="15697"/>
                </a:cubicBezTo>
                <a:lnTo>
                  <a:pt x="10170" y="21148"/>
                </a:lnTo>
                <a:cubicBezTo>
                  <a:pt x="10466" y="21426"/>
                  <a:pt x="10880" y="21600"/>
                  <a:pt x="11339" y="21600"/>
                </a:cubicBezTo>
                <a:cubicBezTo>
                  <a:pt x="12238" y="21600"/>
                  <a:pt x="12966" y="20941"/>
                  <a:pt x="12966" y="20129"/>
                </a:cubicBezTo>
                <a:cubicBezTo>
                  <a:pt x="12966" y="20110"/>
                  <a:pt x="12961" y="20093"/>
                  <a:pt x="12960" y="20074"/>
                </a:cubicBezTo>
                <a:lnTo>
                  <a:pt x="12960" y="1527"/>
                </a:lnTo>
                <a:cubicBezTo>
                  <a:pt x="12961" y="1508"/>
                  <a:pt x="12966" y="1491"/>
                  <a:pt x="12966" y="147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79" name="Shape 3749"/>
          <p:cNvSpPr/>
          <p:nvPr/>
        </p:nvSpPr>
        <p:spPr>
          <a:xfrm>
            <a:off x="1240058"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20122"/>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8"/>
                </a:lnTo>
                <a:cubicBezTo>
                  <a:pt x="10053" y="1042"/>
                  <a:pt x="10172" y="988"/>
                  <a:pt x="10306" y="988"/>
                </a:cubicBezTo>
                <a:cubicBezTo>
                  <a:pt x="10579" y="988"/>
                  <a:pt x="10800" y="1208"/>
                  <a:pt x="10800" y="1479"/>
                </a:cubicBezTo>
                <a:cubicBezTo>
                  <a:pt x="10800" y="1479"/>
                  <a:pt x="10800" y="20122"/>
                  <a:pt x="10800" y="20122"/>
                </a:cubicBezTo>
                <a:close/>
                <a:moveTo>
                  <a:pt x="8836" y="19448"/>
                </a:moveTo>
                <a:lnTo>
                  <a:pt x="3927" y="14979"/>
                </a:lnTo>
                <a:lnTo>
                  <a:pt x="3927" y="6607"/>
                </a:lnTo>
                <a:lnTo>
                  <a:pt x="4146" y="6408"/>
                </a:lnTo>
                <a:lnTo>
                  <a:pt x="4144" y="6406"/>
                </a:lnTo>
                <a:lnTo>
                  <a:pt x="8836" y="2148"/>
                </a:lnTo>
                <a:cubicBezTo>
                  <a:pt x="8836" y="2148"/>
                  <a:pt x="8836" y="19448"/>
                  <a:pt x="8836" y="19448"/>
                </a:cubicBezTo>
                <a:close/>
                <a:moveTo>
                  <a:pt x="2945" y="14649"/>
                </a:moveTo>
                <a:cubicBezTo>
                  <a:pt x="1825" y="14285"/>
                  <a:pt x="982" y="12700"/>
                  <a:pt x="982" y="10800"/>
                </a:cubicBezTo>
                <a:cubicBezTo>
                  <a:pt x="982" y="8901"/>
                  <a:pt x="1825" y="7316"/>
                  <a:pt x="2945" y="6952"/>
                </a:cubicBezTo>
                <a:cubicBezTo>
                  <a:pt x="2945" y="6952"/>
                  <a:pt x="2945" y="14649"/>
                  <a:pt x="2945" y="14649"/>
                </a:cubicBezTo>
                <a:close/>
                <a:moveTo>
                  <a:pt x="11787" y="1472"/>
                </a:moveTo>
                <a:cubicBezTo>
                  <a:pt x="11787" y="659"/>
                  <a:pt x="11126" y="0"/>
                  <a:pt x="10308" y="0"/>
                </a:cubicBezTo>
                <a:cubicBezTo>
                  <a:pt x="9891" y="0"/>
                  <a:pt x="9515" y="175"/>
                  <a:pt x="9246" y="452"/>
                </a:cubicBezTo>
                <a:lnTo>
                  <a:pt x="3241" y="5905"/>
                </a:lnTo>
                <a:cubicBezTo>
                  <a:pt x="1434" y="6051"/>
                  <a:pt x="0" y="8183"/>
                  <a:pt x="0" y="10800"/>
                </a:cubicBezTo>
                <a:cubicBezTo>
                  <a:pt x="0" y="13426"/>
                  <a:pt x="1443" y="15563"/>
                  <a:pt x="3259" y="15697"/>
                </a:cubicBezTo>
                <a:lnTo>
                  <a:pt x="9245" y="21148"/>
                </a:lnTo>
                <a:cubicBezTo>
                  <a:pt x="9514" y="21426"/>
                  <a:pt x="9891" y="21600"/>
                  <a:pt x="10308" y="21600"/>
                </a:cubicBezTo>
                <a:cubicBezTo>
                  <a:pt x="11126" y="21600"/>
                  <a:pt x="11787" y="20941"/>
                  <a:pt x="11787" y="20129"/>
                </a:cubicBezTo>
                <a:cubicBezTo>
                  <a:pt x="11787" y="20110"/>
                  <a:pt x="11782" y="20093"/>
                  <a:pt x="11782" y="20074"/>
                </a:cubicBezTo>
                <a:lnTo>
                  <a:pt x="11782" y="1527"/>
                </a:lnTo>
                <a:cubicBezTo>
                  <a:pt x="11782" y="1508"/>
                  <a:pt x="11787" y="1491"/>
                  <a:pt x="11787" y="1472"/>
                </a:cubicBezTo>
                <a:moveTo>
                  <a:pt x="13255" y="7855"/>
                </a:moveTo>
                <a:cubicBezTo>
                  <a:pt x="12984" y="7855"/>
                  <a:pt x="12764" y="8075"/>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4"/>
                  <a:pt x="12764" y="13255"/>
                </a:cubicBezTo>
                <a:cubicBezTo>
                  <a:pt x="12764" y="13526"/>
                  <a:pt x="12984" y="13745"/>
                  <a:pt x="13255" y="13745"/>
                </a:cubicBezTo>
                <a:cubicBezTo>
                  <a:pt x="14610" y="13745"/>
                  <a:pt x="15709" y="12427"/>
                  <a:pt x="15709" y="10800"/>
                </a:cubicBezTo>
                <a:cubicBezTo>
                  <a:pt x="15709" y="9174"/>
                  <a:pt x="14610" y="7855"/>
                  <a:pt x="13255" y="7855"/>
                </a:cubicBezTo>
                <a:moveTo>
                  <a:pt x="17948" y="3495"/>
                </a:moveTo>
                <a:lnTo>
                  <a:pt x="17938" y="3509"/>
                </a:lnTo>
                <a:cubicBezTo>
                  <a:pt x="17860" y="3458"/>
                  <a:pt x="17773" y="3421"/>
                  <a:pt x="17674" y="3421"/>
                </a:cubicBezTo>
                <a:cubicBezTo>
                  <a:pt x="17403" y="3421"/>
                  <a:pt x="17184" y="3642"/>
                  <a:pt x="17184" y="3912"/>
                </a:cubicBezTo>
                <a:cubicBezTo>
                  <a:pt x="17184" y="4073"/>
                  <a:pt x="17266" y="4209"/>
                  <a:pt x="17386" y="4298"/>
                </a:cubicBezTo>
                <a:cubicBezTo>
                  <a:pt x="19337" y="5712"/>
                  <a:pt x="20618" y="8096"/>
                  <a:pt x="20618" y="10800"/>
                </a:cubicBezTo>
                <a:cubicBezTo>
                  <a:pt x="20618" y="13505"/>
                  <a:pt x="19336" y="15889"/>
                  <a:pt x="17385" y="17303"/>
                </a:cubicBezTo>
                <a:lnTo>
                  <a:pt x="17389" y="17309"/>
                </a:lnTo>
                <a:cubicBezTo>
                  <a:pt x="17275" y="17399"/>
                  <a:pt x="17197" y="17532"/>
                  <a:pt x="17197" y="17688"/>
                </a:cubicBezTo>
                <a:cubicBezTo>
                  <a:pt x="17197" y="17959"/>
                  <a:pt x="17417" y="18179"/>
                  <a:pt x="17688" y="18179"/>
                </a:cubicBezTo>
                <a:cubicBezTo>
                  <a:pt x="17787" y="18179"/>
                  <a:pt x="17875" y="18143"/>
                  <a:pt x="17952" y="18092"/>
                </a:cubicBezTo>
                <a:lnTo>
                  <a:pt x="17957" y="18098"/>
                </a:lnTo>
                <a:cubicBezTo>
                  <a:pt x="17982" y="18080"/>
                  <a:pt x="18004" y="18058"/>
                  <a:pt x="18029" y="18040"/>
                </a:cubicBezTo>
                <a:cubicBezTo>
                  <a:pt x="18031" y="18037"/>
                  <a:pt x="18034" y="18036"/>
                  <a:pt x="18037" y="18033"/>
                </a:cubicBezTo>
                <a:cubicBezTo>
                  <a:pt x="20189" y="16435"/>
                  <a:pt x="21600" y="13794"/>
                  <a:pt x="21600" y="10800"/>
                </a:cubicBezTo>
                <a:cubicBezTo>
                  <a:pt x="21600" y="7763"/>
                  <a:pt x="20152" y="5086"/>
                  <a:pt x="17948" y="3495"/>
                </a:cubicBezTo>
                <a:moveTo>
                  <a:pt x="15811" y="5611"/>
                </a:moveTo>
                <a:lnTo>
                  <a:pt x="15803" y="5625"/>
                </a:lnTo>
                <a:cubicBezTo>
                  <a:pt x="15730" y="5584"/>
                  <a:pt x="15651" y="5553"/>
                  <a:pt x="15562" y="5553"/>
                </a:cubicBezTo>
                <a:cubicBezTo>
                  <a:pt x="15292" y="5553"/>
                  <a:pt x="15072" y="5774"/>
                  <a:pt x="15072" y="6044"/>
                </a:cubicBezTo>
                <a:cubicBezTo>
                  <a:pt x="15072" y="6217"/>
                  <a:pt x="15166" y="6361"/>
                  <a:pt x="15300" y="6449"/>
                </a:cubicBezTo>
                <a:lnTo>
                  <a:pt x="15299" y="6451"/>
                </a:lnTo>
                <a:cubicBezTo>
                  <a:pt x="16709" y="7271"/>
                  <a:pt x="17673" y="8909"/>
                  <a:pt x="17673" y="10800"/>
                </a:cubicBezTo>
                <a:cubicBezTo>
                  <a:pt x="17673" y="12689"/>
                  <a:pt x="16712" y="14326"/>
                  <a:pt x="15305" y="15146"/>
                </a:cubicBezTo>
                <a:lnTo>
                  <a:pt x="15309" y="15152"/>
                </a:lnTo>
                <a:cubicBezTo>
                  <a:pt x="15174" y="15239"/>
                  <a:pt x="15080" y="15384"/>
                  <a:pt x="15080" y="15556"/>
                </a:cubicBezTo>
                <a:cubicBezTo>
                  <a:pt x="15080" y="15827"/>
                  <a:pt x="15300" y="16047"/>
                  <a:pt x="15571" y="16047"/>
                </a:cubicBezTo>
                <a:cubicBezTo>
                  <a:pt x="15661" y="16047"/>
                  <a:pt x="15739" y="16017"/>
                  <a:pt x="15812" y="15975"/>
                </a:cubicBezTo>
                <a:lnTo>
                  <a:pt x="15819" y="15985"/>
                </a:lnTo>
                <a:cubicBezTo>
                  <a:pt x="17507" y="14990"/>
                  <a:pt x="18655" y="13042"/>
                  <a:pt x="18655" y="10800"/>
                </a:cubicBezTo>
                <a:cubicBezTo>
                  <a:pt x="18655" y="8556"/>
                  <a:pt x="17503" y="6606"/>
                  <a:pt x="15811" y="5611"/>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0" name="Shape 3750"/>
          <p:cNvSpPr/>
          <p:nvPr/>
        </p:nvSpPr>
        <p:spPr>
          <a:xfrm>
            <a:off x="1775710" y="4034220"/>
            <a:ext cx="280580" cy="255070"/>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59" y="20448"/>
                  <a:pt x="982" y="18280"/>
                  <a:pt x="982" y="15605"/>
                </a:cubicBezTo>
                <a:cubicBezTo>
                  <a:pt x="982" y="12930"/>
                  <a:pt x="2959" y="10762"/>
                  <a:pt x="5400" y="10762"/>
                </a:cubicBezTo>
                <a:lnTo>
                  <a:pt x="16200" y="10762"/>
                </a:lnTo>
                <a:cubicBezTo>
                  <a:pt x="18641" y="10762"/>
                  <a:pt x="20618" y="12930"/>
                  <a:pt x="20618" y="15605"/>
                </a:cubicBezTo>
                <a:cubicBezTo>
                  <a:pt x="20618" y="18280"/>
                  <a:pt x="18641" y="20448"/>
                  <a:pt x="16200" y="20448"/>
                </a:cubicBezTo>
                <a:moveTo>
                  <a:pt x="16200" y="9686"/>
                </a:moveTo>
                <a:lnTo>
                  <a:pt x="11319" y="9686"/>
                </a:lnTo>
                <a:cubicBezTo>
                  <a:pt x="10837" y="8713"/>
                  <a:pt x="11227" y="8217"/>
                  <a:pt x="11943" y="7448"/>
                </a:cubicBezTo>
                <a:cubicBezTo>
                  <a:pt x="12527" y="6820"/>
                  <a:pt x="13255" y="6039"/>
                  <a:pt x="13255" y="4844"/>
                </a:cubicBezTo>
                <a:cubicBezTo>
                  <a:pt x="13255" y="1855"/>
                  <a:pt x="10169" y="129"/>
                  <a:pt x="10037" y="56"/>
                </a:cubicBezTo>
                <a:cubicBezTo>
                  <a:pt x="9796" y="-76"/>
                  <a:pt x="9501" y="32"/>
                  <a:pt x="9380" y="297"/>
                </a:cubicBezTo>
                <a:cubicBezTo>
                  <a:pt x="9258" y="563"/>
                  <a:pt x="9357" y="886"/>
                  <a:pt x="9598" y="1019"/>
                </a:cubicBezTo>
                <a:cubicBezTo>
                  <a:pt x="9625" y="1034"/>
                  <a:pt x="12273" y="2523"/>
                  <a:pt x="12273" y="4844"/>
                </a:cubicBezTo>
                <a:cubicBezTo>
                  <a:pt x="12273" y="5587"/>
                  <a:pt x="11779" y="6117"/>
                  <a:pt x="11255" y="6680"/>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6" y="19372"/>
                </a:cubicBezTo>
                <a:lnTo>
                  <a:pt x="12034"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2"/>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2"/>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1" name="Shape 3751"/>
          <p:cNvSpPr/>
          <p:nvPr/>
        </p:nvSpPr>
        <p:spPr>
          <a:xfrm>
            <a:off x="2311363"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30"/>
                  <a:pt x="9818" y="16200"/>
                </a:cubicBezTo>
                <a:cubicBezTo>
                  <a:pt x="9818" y="16471"/>
                  <a:pt x="10038" y="16691"/>
                  <a:pt x="10309" y="16691"/>
                </a:cubicBezTo>
                <a:lnTo>
                  <a:pt x="13255" y="16691"/>
                </a:lnTo>
                <a:cubicBezTo>
                  <a:pt x="13525" y="16691"/>
                  <a:pt x="13745" y="16471"/>
                  <a:pt x="13745" y="16200"/>
                </a:cubicBezTo>
                <a:cubicBezTo>
                  <a:pt x="13745" y="15930"/>
                  <a:pt x="13525" y="15709"/>
                  <a:pt x="13255" y="15709"/>
                </a:cubicBezTo>
                <a:moveTo>
                  <a:pt x="9818" y="12273"/>
                </a:moveTo>
                <a:cubicBezTo>
                  <a:pt x="9818" y="12113"/>
                  <a:pt x="9736" y="11976"/>
                  <a:pt x="9617" y="11887"/>
                </a:cubicBezTo>
                <a:lnTo>
                  <a:pt x="9622" y="11881"/>
                </a:lnTo>
                <a:lnTo>
                  <a:pt x="5695" y="8935"/>
                </a:lnTo>
                <a:lnTo>
                  <a:pt x="5690" y="8942"/>
                </a:lnTo>
                <a:cubicBezTo>
                  <a:pt x="5608" y="8880"/>
                  <a:pt x="5511" y="8836"/>
                  <a:pt x="5400" y="8836"/>
                </a:cubicBezTo>
                <a:cubicBezTo>
                  <a:pt x="5129" y="8836"/>
                  <a:pt x="4909" y="9057"/>
                  <a:pt x="4909" y="9327"/>
                </a:cubicBezTo>
                <a:cubicBezTo>
                  <a:pt x="4909" y="9488"/>
                  <a:pt x="4991" y="9624"/>
                  <a:pt x="5110" y="9714"/>
                </a:cubicBezTo>
                <a:lnTo>
                  <a:pt x="5105" y="9720"/>
                </a:lnTo>
                <a:lnTo>
                  <a:pt x="8509" y="12273"/>
                </a:lnTo>
                <a:lnTo>
                  <a:pt x="5105" y="14826"/>
                </a:lnTo>
                <a:lnTo>
                  <a:pt x="5110" y="14833"/>
                </a:lnTo>
                <a:cubicBezTo>
                  <a:pt x="4991" y="14922"/>
                  <a:pt x="4909" y="15058"/>
                  <a:pt x="4909" y="15218"/>
                </a:cubicBezTo>
                <a:cubicBezTo>
                  <a:pt x="4909" y="15490"/>
                  <a:pt x="5129" y="15709"/>
                  <a:pt x="5400" y="15709"/>
                </a:cubicBezTo>
                <a:cubicBezTo>
                  <a:pt x="5511" y="15709"/>
                  <a:pt x="5607" y="15666"/>
                  <a:pt x="5690" y="15605"/>
                </a:cubicBezTo>
                <a:lnTo>
                  <a:pt x="5695" y="15611"/>
                </a:lnTo>
                <a:lnTo>
                  <a:pt x="9622" y="12666"/>
                </a:lnTo>
                <a:lnTo>
                  <a:pt x="9617" y="12659"/>
                </a:lnTo>
                <a:cubicBezTo>
                  <a:pt x="9736" y="12569"/>
                  <a:pt x="9818" y="12434"/>
                  <a:pt x="9818" y="12273"/>
                </a:cubicBezTo>
                <a:moveTo>
                  <a:pt x="20618" y="19636"/>
                </a:moveTo>
                <a:cubicBezTo>
                  <a:pt x="20618" y="20178"/>
                  <a:pt x="20179"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2" name="Shape 3752"/>
          <p:cNvSpPr/>
          <p:nvPr/>
        </p:nvSpPr>
        <p:spPr>
          <a:xfrm>
            <a:off x="2847015"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7"/>
                  <a:pt x="11782" y="19146"/>
                </a:cubicBezTo>
                <a:cubicBezTo>
                  <a:pt x="11782" y="18874"/>
                  <a:pt x="11562" y="18655"/>
                  <a:pt x="11291" y="18655"/>
                </a:cubicBezTo>
                <a:lnTo>
                  <a:pt x="6382" y="18655"/>
                </a:lnTo>
                <a:cubicBezTo>
                  <a:pt x="6111" y="18655"/>
                  <a:pt x="5891" y="18874"/>
                  <a:pt x="5891" y="19146"/>
                </a:cubicBezTo>
                <a:cubicBezTo>
                  <a:pt x="5891" y="19417"/>
                  <a:pt x="6111" y="19636"/>
                  <a:pt x="6382" y="19636"/>
                </a:cubicBezTo>
                <a:moveTo>
                  <a:pt x="20618" y="19636"/>
                </a:moveTo>
                <a:cubicBezTo>
                  <a:pt x="20618" y="20178"/>
                  <a:pt x="20178" y="20618"/>
                  <a:pt x="19636" y="20618"/>
                </a:cubicBezTo>
                <a:lnTo>
                  <a:pt x="1964" y="20618"/>
                </a:lnTo>
                <a:cubicBezTo>
                  <a:pt x="1421"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1"/>
                </a:cubicBezTo>
                <a:lnTo>
                  <a:pt x="21565" y="17000"/>
                </a:lnTo>
                <a:lnTo>
                  <a:pt x="19602" y="10127"/>
                </a:lnTo>
                <a:lnTo>
                  <a:pt x="19599" y="10128"/>
                </a:lnTo>
                <a:cubicBezTo>
                  <a:pt x="19527" y="9947"/>
                  <a:pt x="19352" y="9818"/>
                  <a:pt x="19145" y="9818"/>
                </a:cubicBezTo>
                <a:lnTo>
                  <a:pt x="18164" y="9818"/>
                </a:lnTo>
                <a:lnTo>
                  <a:pt x="18164" y="3927"/>
                </a:lnTo>
                <a:cubicBezTo>
                  <a:pt x="18164" y="3657"/>
                  <a:pt x="17944" y="3436"/>
                  <a:pt x="17673" y="3436"/>
                </a:cubicBezTo>
                <a:cubicBezTo>
                  <a:pt x="17402" y="3436"/>
                  <a:pt x="17182" y="3657"/>
                  <a:pt x="17182" y="3927"/>
                </a:cubicBezTo>
                <a:lnTo>
                  <a:pt x="17182" y="9818"/>
                </a:lnTo>
                <a:lnTo>
                  <a:pt x="4418" y="9818"/>
                </a:lnTo>
                <a:lnTo>
                  <a:pt x="4418" y="3927"/>
                </a:lnTo>
                <a:cubicBezTo>
                  <a:pt x="4418" y="3657"/>
                  <a:pt x="4198" y="3436"/>
                  <a:pt x="3927" y="3436"/>
                </a:cubicBezTo>
                <a:cubicBezTo>
                  <a:pt x="3656" y="3436"/>
                  <a:pt x="3436" y="3657"/>
                  <a:pt x="3436" y="3927"/>
                </a:cubicBezTo>
                <a:lnTo>
                  <a:pt x="3436" y="9818"/>
                </a:lnTo>
                <a:lnTo>
                  <a:pt x="2455" y="9818"/>
                </a:lnTo>
                <a:cubicBezTo>
                  <a:pt x="2248" y="9818"/>
                  <a:pt x="2072" y="9947"/>
                  <a:pt x="2001" y="10128"/>
                </a:cubicBezTo>
                <a:lnTo>
                  <a:pt x="1999" y="10127"/>
                </a:lnTo>
                <a:lnTo>
                  <a:pt x="35" y="17000"/>
                </a:lnTo>
                <a:lnTo>
                  <a:pt x="37" y="17001"/>
                </a:lnTo>
                <a:cubicBezTo>
                  <a:pt x="14" y="17057"/>
                  <a:pt x="0" y="17118"/>
                  <a:pt x="0" y="17182"/>
                </a:cubicBezTo>
                <a:lnTo>
                  <a:pt x="0" y="18164"/>
                </a:lnTo>
                <a:lnTo>
                  <a:pt x="68" y="18164"/>
                </a:lnTo>
                <a:cubicBezTo>
                  <a:pt x="25" y="18321"/>
                  <a:pt x="0" y="18485"/>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5"/>
                  <a:pt x="21575" y="18321"/>
                  <a:pt x="21532" y="18164"/>
                </a:cubicBezTo>
                <a:lnTo>
                  <a:pt x="21600" y="18164"/>
                </a:lnTo>
                <a:cubicBezTo>
                  <a:pt x="21600" y="18164"/>
                  <a:pt x="21600" y="17182"/>
                  <a:pt x="21600" y="17182"/>
                </a:cubicBezTo>
                <a:close/>
                <a:moveTo>
                  <a:pt x="4418" y="19636"/>
                </a:moveTo>
                <a:cubicBezTo>
                  <a:pt x="4689" y="19636"/>
                  <a:pt x="4909" y="19417"/>
                  <a:pt x="4909" y="19146"/>
                </a:cubicBezTo>
                <a:cubicBezTo>
                  <a:pt x="4909" y="18874"/>
                  <a:pt x="4689" y="18655"/>
                  <a:pt x="4418" y="18655"/>
                </a:cubicBezTo>
                <a:cubicBezTo>
                  <a:pt x="4147" y="18655"/>
                  <a:pt x="3927" y="18874"/>
                  <a:pt x="3927" y="19146"/>
                </a:cubicBezTo>
                <a:cubicBezTo>
                  <a:pt x="3927" y="19417"/>
                  <a:pt x="4147" y="19636"/>
                  <a:pt x="4418" y="19636"/>
                </a:cubicBezTo>
                <a:moveTo>
                  <a:pt x="2455" y="19636"/>
                </a:moveTo>
                <a:cubicBezTo>
                  <a:pt x="2725" y="19636"/>
                  <a:pt x="2945" y="19417"/>
                  <a:pt x="2945" y="19146"/>
                </a:cubicBezTo>
                <a:cubicBezTo>
                  <a:pt x="2945" y="18874"/>
                  <a:pt x="2725" y="18655"/>
                  <a:pt x="2455" y="18655"/>
                </a:cubicBezTo>
                <a:cubicBezTo>
                  <a:pt x="2184" y="18655"/>
                  <a:pt x="1964" y="18874"/>
                  <a:pt x="1964" y="19146"/>
                </a:cubicBezTo>
                <a:cubicBezTo>
                  <a:pt x="1964" y="19417"/>
                  <a:pt x="2184" y="19636"/>
                  <a:pt x="2455" y="19636"/>
                </a:cubicBezTo>
                <a:moveTo>
                  <a:pt x="12003" y="3573"/>
                </a:moveTo>
                <a:lnTo>
                  <a:pt x="12664" y="2838"/>
                </a:lnTo>
                <a:cubicBezTo>
                  <a:pt x="12214" y="2308"/>
                  <a:pt x="11550" y="1964"/>
                  <a:pt x="10800" y="1964"/>
                </a:cubicBezTo>
                <a:cubicBezTo>
                  <a:pt x="9997" y="1964"/>
                  <a:pt x="9290" y="2356"/>
                  <a:pt x="8843" y="2952"/>
                </a:cubicBezTo>
                <a:lnTo>
                  <a:pt x="9545" y="3655"/>
                </a:lnTo>
                <a:cubicBezTo>
                  <a:pt x="9804" y="3231"/>
                  <a:pt x="10267" y="2945"/>
                  <a:pt x="10800" y="2945"/>
                </a:cubicBezTo>
                <a:cubicBezTo>
                  <a:pt x="11298" y="2945"/>
                  <a:pt x="11736" y="3195"/>
                  <a:pt x="12003" y="3573"/>
                </a:cubicBezTo>
                <a:moveTo>
                  <a:pt x="10309" y="4418"/>
                </a:moveTo>
                <a:cubicBezTo>
                  <a:pt x="10309" y="4690"/>
                  <a:pt x="10529" y="4909"/>
                  <a:pt x="10800" y="4909"/>
                </a:cubicBezTo>
                <a:cubicBezTo>
                  <a:pt x="11071" y="4909"/>
                  <a:pt x="11291" y="4690"/>
                  <a:pt x="11291" y="4418"/>
                </a:cubicBezTo>
                <a:cubicBezTo>
                  <a:pt x="11291" y="4148"/>
                  <a:pt x="11071" y="3927"/>
                  <a:pt x="10800" y="3927"/>
                </a:cubicBezTo>
                <a:cubicBezTo>
                  <a:pt x="10529" y="3927"/>
                  <a:pt x="10309" y="4148"/>
                  <a:pt x="10309" y="4418"/>
                </a:cubicBezTo>
                <a:moveTo>
                  <a:pt x="10800" y="982"/>
                </a:moveTo>
                <a:cubicBezTo>
                  <a:pt x="11802" y="982"/>
                  <a:pt x="12701" y="1414"/>
                  <a:pt x="13330" y="2099"/>
                </a:cubicBezTo>
                <a:lnTo>
                  <a:pt x="13989" y="1366"/>
                </a:lnTo>
                <a:cubicBezTo>
                  <a:pt x="13185" y="525"/>
                  <a:pt x="12055" y="0"/>
                  <a:pt x="10800" y="0"/>
                </a:cubicBezTo>
                <a:cubicBezTo>
                  <a:pt x="9455" y="0"/>
                  <a:pt x="8252" y="603"/>
                  <a:pt x="7442" y="1551"/>
                </a:cubicBezTo>
                <a:lnTo>
                  <a:pt x="8138" y="2246"/>
                </a:lnTo>
                <a:cubicBezTo>
                  <a:pt x="8768" y="1476"/>
                  <a:pt x="9726" y="982"/>
                  <a:pt x="10800" y="9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3" name="Shape 3753"/>
          <p:cNvSpPr/>
          <p:nvPr/>
        </p:nvSpPr>
        <p:spPr>
          <a:xfrm>
            <a:off x="3382667"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1"/>
                  <a:pt x="12764" y="16200"/>
                </a:cubicBezTo>
                <a:cubicBezTo>
                  <a:pt x="12764" y="15930"/>
                  <a:pt x="12544" y="15709"/>
                  <a:pt x="12273" y="15709"/>
                </a:cubicBezTo>
                <a:lnTo>
                  <a:pt x="7364" y="15709"/>
                </a:lnTo>
                <a:cubicBezTo>
                  <a:pt x="7092" y="15709"/>
                  <a:pt x="6873" y="15930"/>
                  <a:pt x="6873" y="16200"/>
                </a:cubicBezTo>
                <a:cubicBezTo>
                  <a:pt x="6873" y="16471"/>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4" name="Shape 3754"/>
          <p:cNvSpPr/>
          <p:nvPr/>
        </p:nvSpPr>
        <p:spPr>
          <a:xfrm>
            <a:off x="3956580" y="4021466"/>
            <a:ext cx="204056" cy="280543"/>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5"/>
                </a:lnTo>
                <a:lnTo>
                  <a:pt x="1344" y="9785"/>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2"/>
                  <a:pt x="20232" y="267"/>
                </a:cubicBezTo>
                <a:cubicBezTo>
                  <a:pt x="18723" y="1944"/>
                  <a:pt x="16716" y="3504"/>
                  <a:pt x="13069" y="2007"/>
                </a:cubicBezTo>
                <a:cubicBezTo>
                  <a:pt x="10993" y="1153"/>
                  <a:pt x="9603" y="1430"/>
                  <a:pt x="8642" y="1862"/>
                </a:cubicBezTo>
                <a:cubicBezTo>
                  <a:pt x="7655" y="2307"/>
                  <a:pt x="6969" y="3089"/>
                  <a:pt x="6778" y="3935"/>
                </a:cubicBezTo>
                <a:cubicBezTo>
                  <a:pt x="2984" y="4162"/>
                  <a:pt x="0" y="6473"/>
                  <a:pt x="0" y="9294"/>
                </a:cubicBezTo>
                <a:lnTo>
                  <a:pt x="0" y="16145"/>
                </a:lnTo>
                <a:cubicBezTo>
                  <a:pt x="0" y="19119"/>
                  <a:pt x="3310" y="21528"/>
                  <a:pt x="7393" y="21528"/>
                </a:cubicBezTo>
                <a:cubicBezTo>
                  <a:pt x="11475" y="21528"/>
                  <a:pt x="14785" y="19119"/>
                  <a:pt x="14785" y="16145"/>
                </a:cubicBezTo>
                <a:lnTo>
                  <a:pt x="14785" y="9294"/>
                </a:lnTo>
                <a:cubicBezTo>
                  <a:pt x="14785" y="6507"/>
                  <a:pt x="11875" y="4215"/>
                  <a:pt x="8146" y="3940"/>
                </a:cubicBezTo>
                <a:cubicBezTo>
                  <a:pt x="8301" y="3479"/>
                  <a:pt x="8690" y="2991"/>
                  <a:pt x="9348" y="2695"/>
                </a:cubicBezTo>
                <a:cubicBezTo>
                  <a:pt x="10308" y="2263"/>
                  <a:pt x="10946" y="2328"/>
                  <a:pt x="12468" y="2881"/>
                </a:cubicBezTo>
                <a:cubicBezTo>
                  <a:pt x="15022" y="3811"/>
                  <a:pt x="16657" y="3571"/>
                  <a:pt x="17947" y="3205"/>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5" name="Shape 3755"/>
          <p:cNvSpPr/>
          <p:nvPr/>
        </p:nvSpPr>
        <p:spPr>
          <a:xfrm>
            <a:off x="4453972" y="4021466"/>
            <a:ext cx="280580" cy="280857"/>
          </a:xfrm>
          <a:custGeom>
            <a:avLst/>
            <a:gdLst/>
            <a:ahLst/>
            <a:cxnLst>
              <a:cxn ang="0">
                <a:pos x="wd2" y="hd2"/>
              </a:cxn>
              <a:cxn ang="5400000">
                <a:pos x="wd2" y="hd2"/>
              </a:cxn>
              <a:cxn ang="10800000">
                <a:pos x="wd2" y="hd2"/>
              </a:cxn>
              <a:cxn ang="16200000">
                <a:pos x="wd2" y="hd2"/>
              </a:cxn>
            </a:cxnLst>
            <a:rect l="0" t="0" r="r" b="b"/>
            <a:pathLst>
              <a:path w="21600" h="21540" extrusionOk="0">
                <a:moveTo>
                  <a:pt x="4418" y="19096"/>
                </a:moveTo>
                <a:lnTo>
                  <a:pt x="5400" y="19096"/>
                </a:lnTo>
                <a:lnTo>
                  <a:pt x="5400" y="18117"/>
                </a:lnTo>
                <a:lnTo>
                  <a:pt x="4418" y="18117"/>
                </a:lnTo>
                <a:cubicBezTo>
                  <a:pt x="4418" y="18117"/>
                  <a:pt x="4418" y="19096"/>
                  <a:pt x="4418" y="19096"/>
                </a:cubicBezTo>
                <a:close/>
                <a:moveTo>
                  <a:pt x="6382" y="16160"/>
                </a:moveTo>
                <a:lnTo>
                  <a:pt x="5400" y="16160"/>
                </a:lnTo>
                <a:lnTo>
                  <a:pt x="5400" y="17138"/>
                </a:lnTo>
                <a:lnTo>
                  <a:pt x="6382" y="17138"/>
                </a:lnTo>
                <a:cubicBezTo>
                  <a:pt x="6382" y="17138"/>
                  <a:pt x="6382" y="16160"/>
                  <a:pt x="6382" y="16160"/>
                </a:cubicBezTo>
                <a:close/>
                <a:moveTo>
                  <a:pt x="2455" y="19096"/>
                </a:moveTo>
                <a:lnTo>
                  <a:pt x="3436" y="19096"/>
                </a:lnTo>
                <a:lnTo>
                  <a:pt x="3436" y="18117"/>
                </a:lnTo>
                <a:lnTo>
                  <a:pt x="2455" y="18117"/>
                </a:lnTo>
                <a:cubicBezTo>
                  <a:pt x="2455" y="18117"/>
                  <a:pt x="2455" y="19096"/>
                  <a:pt x="2455" y="19096"/>
                </a:cubicBezTo>
                <a:close/>
                <a:moveTo>
                  <a:pt x="4418" y="16160"/>
                </a:moveTo>
                <a:lnTo>
                  <a:pt x="2455" y="16160"/>
                </a:lnTo>
                <a:lnTo>
                  <a:pt x="2455" y="17138"/>
                </a:lnTo>
                <a:lnTo>
                  <a:pt x="4418" y="17138"/>
                </a:lnTo>
                <a:cubicBezTo>
                  <a:pt x="4418" y="17138"/>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6"/>
                </a:moveTo>
                <a:lnTo>
                  <a:pt x="13255" y="19096"/>
                </a:lnTo>
                <a:lnTo>
                  <a:pt x="13255" y="18117"/>
                </a:lnTo>
                <a:lnTo>
                  <a:pt x="6382" y="18117"/>
                </a:lnTo>
                <a:cubicBezTo>
                  <a:pt x="6382" y="18117"/>
                  <a:pt x="6382" y="19096"/>
                  <a:pt x="6382" y="19096"/>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8"/>
                </a:lnTo>
                <a:lnTo>
                  <a:pt x="14236" y="17138"/>
                </a:lnTo>
                <a:cubicBezTo>
                  <a:pt x="14236" y="17138"/>
                  <a:pt x="14236" y="16160"/>
                  <a:pt x="14236" y="16160"/>
                </a:cubicBezTo>
                <a:close/>
                <a:moveTo>
                  <a:pt x="20618" y="19584"/>
                </a:moveTo>
                <a:cubicBezTo>
                  <a:pt x="20618" y="20123"/>
                  <a:pt x="20178" y="20562"/>
                  <a:pt x="19636" y="20562"/>
                </a:cubicBezTo>
                <a:lnTo>
                  <a:pt x="1964" y="20562"/>
                </a:lnTo>
                <a:cubicBezTo>
                  <a:pt x="1421" y="20562"/>
                  <a:pt x="982" y="20123"/>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2"/>
                </a:moveTo>
                <a:lnTo>
                  <a:pt x="10965" y="9802"/>
                </a:lnTo>
                <a:cubicBezTo>
                  <a:pt x="10831" y="9457"/>
                  <a:pt x="10774" y="9056"/>
                  <a:pt x="10870" y="8651"/>
                </a:cubicBezTo>
                <a:cubicBezTo>
                  <a:pt x="11059" y="7853"/>
                  <a:pt x="11782" y="7223"/>
                  <a:pt x="12961" y="6833"/>
                </a:cubicBezTo>
                <a:cubicBezTo>
                  <a:pt x="14940" y="6175"/>
                  <a:pt x="15841" y="4938"/>
                  <a:pt x="16249" y="4015"/>
                </a:cubicBezTo>
                <a:cubicBezTo>
                  <a:pt x="16747" y="2886"/>
                  <a:pt x="16801" y="1546"/>
                  <a:pt x="16396" y="334"/>
                </a:cubicBezTo>
                <a:cubicBezTo>
                  <a:pt x="16310" y="79"/>
                  <a:pt x="16032" y="-60"/>
                  <a:pt x="15774" y="25"/>
                </a:cubicBezTo>
                <a:cubicBezTo>
                  <a:pt x="15517" y="111"/>
                  <a:pt x="15378" y="387"/>
                  <a:pt x="15464" y="643"/>
                </a:cubicBezTo>
                <a:cubicBezTo>
                  <a:pt x="16091" y="2518"/>
                  <a:pt x="15480" y="4964"/>
                  <a:pt x="12650" y="5904"/>
                </a:cubicBezTo>
                <a:cubicBezTo>
                  <a:pt x="10733" y="6541"/>
                  <a:pt x="10105" y="7627"/>
                  <a:pt x="9915" y="8427"/>
                </a:cubicBezTo>
                <a:cubicBezTo>
                  <a:pt x="9809" y="8876"/>
                  <a:pt x="9824" y="9351"/>
                  <a:pt x="9937" y="9802"/>
                </a:cubicBezTo>
                <a:lnTo>
                  <a:pt x="1964" y="9802"/>
                </a:lnTo>
                <a:cubicBezTo>
                  <a:pt x="879" y="9802"/>
                  <a:pt x="0" y="10678"/>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8"/>
                  <a:pt x="20721" y="9802"/>
                  <a:pt x="19636" y="9802"/>
                </a:cubicBezTo>
                <a:moveTo>
                  <a:pt x="17182" y="17138"/>
                </a:moveTo>
                <a:lnTo>
                  <a:pt x="19145" y="17138"/>
                </a:lnTo>
                <a:lnTo>
                  <a:pt x="19145" y="16160"/>
                </a:lnTo>
                <a:lnTo>
                  <a:pt x="17182" y="16160"/>
                </a:lnTo>
                <a:cubicBezTo>
                  <a:pt x="17182" y="16160"/>
                  <a:pt x="17182" y="17138"/>
                  <a:pt x="17182" y="17138"/>
                </a:cubicBezTo>
                <a:close/>
                <a:moveTo>
                  <a:pt x="14236" y="19096"/>
                </a:moveTo>
                <a:lnTo>
                  <a:pt x="15218" y="19096"/>
                </a:lnTo>
                <a:lnTo>
                  <a:pt x="15218" y="18117"/>
                </a:lnTo>
                <a:lnTo>
                  <a:pt x="14236" y="18117"/>
                </a:lnTo>
                <a:cubicBezTo>
                  <a:pt x="14236" y="18117"/>
                  <a:pt x="14236" y="19096"/>
                  <a:pt x="14236" y="19096"/>
                </a:cubicBezTo>
                <a:close/>
                <a:moveTo>
                  <a:pt x="16200" y="19096"/>
                </a:moveTo>
                <a:lnTo>
                  <a:pt x="17182" y="19096"/>
                </a:lnTo>
                <a:lnTo>
                  <a:pt x="17182" y="18117"/>
                </a:lnTo>
                <a:lnTo>
                  <a:pt x="16200" y="18117"/>
                </a:lnTo>
                <a:cubicBezTo>
                  <a:pt x="16200" y="18117"/>
                  <a:pt x="16200" y="19096"/>
                  <a:pt x="16200" y="19096"/>
                </a:cubicBezTo>
                <a:close/>
                <a:moveTo>
                  <a:pt x="18164" y="19096"/>
                </a:moveTo>
                <a:lnTo>
                  <a:pt x="19145" y="19096"/>
                </a:lnTo>
                <a:lnTo>
                  <a:pt x="19145" y="18117"/>
                </a:lnTo>
                <a:lnTo>
                  <a:pt x="18164" y="18117"/>
                </a:lnTo>
                <a:cubicBezTo>
                  <a:pt x="18164" y="18117"/>
                  <a:pt x="18164" y="19096"/>
                  <a:pt x="18164" y="19096"/>
                </a:cubicBezTo>
                <a:close/>
                <a:moveTo>
                  <a:pt x="16200" y="16160"/>
                </a:moveTo>
                <a:lnTo>
                  <a:pt x="15218" y="16160"/>
                </a:lnTo>
                <a:lnTo>
                  <a:pt x="15218" y="17138"/>
                </a:lnTo>
                <a:lnTo>
                  <a:pt x="16200" y="17138"/>
                </a:lnTo>
                <a:cubicBezTo>
                  <a:pt x="16200" y="17138"/>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8"/>
                </a:moveTo>
                <a:lnTo>
                  <a:pt x="8345" y="17138"/>
                </a:lnTo>
                <a:lnTo>
                  <a:pt x="8345" y="16160"/>
                </a:lnTo>
                <a:lnTo>
                  <a:pt x="7364" y="16160"/>
                </a:lnTo>
                <a:cubicBezTo>
                  <a:pt x="7364" y="16160"/>
                  <a:pt x="7364" y="17138"/>
                  <a:pt x="7364" y="17138"/>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8"/>
                </a:moveTo>
                <a:lnTo>
                  <a:pt x="12273" y="17138"/>
                </a:lnTo>
                <a:lnTo>
                  <a:pt x="12273" y="16160"/>
                </a:lnTo>
                <a:lnTo>
                  <a:pt x="11291" y="16160"/>
                </a:lnTo>
                <a:cubicBezTo>
                  <a:pt x="11291" y="16160"/>
                  <a:pt x="11291" y="17138"/>
                  <a:pt x="11291" y="17138"/>
                </a:cubicBezTo>
                <a:close/>
                <a:moveTo>
                  <a:pt x="9327" y="17138"/>
                </a:moveTo>
                <a:lnTo>
                  <a:pt x="10309" y="17138"/>
                </a:lnTo>
                <a:lnTo>
                  <a:pt x="10309" y="16160"/>
                </a:lnTo>
                <a:lnTo>
                  <a:pt x="9327" y="16160"/>
                </a:lnTo>
                <a:cubicBezTo>
                  <a:pt x="9327" y="16160"/>
                  <a:pt x="9327" y="17138"/>
                  <a:pt x="9327" y="17138"/>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6" name="Shape 3756"/>
          <p:cNvSpPr/>
          <p:nvPr/>
        </p:nvSpPr>
        <p:spPr>
          <a:xfrm>
            <a:off x="4989624"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3"/>
                  <a:pt x="18332" y="12764"/>
                  <a:pt x="19145" y="12764"/>
                </a:cubicBezTo>
                <a:cubicBezTo>
                  <a:pt x="19959" y="12764"/>
                  <a:pt x="20618" y="13423"/>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3"/>
                  <a:pt x="1641" y="12764"/>
                  <a:pt x="2455" y="12764"/>
                </a:cubicBezTo>
                <a:cubicBezTo>
                  <a:pt x="3268" y="12764"/>
                  <a:pt x="3927" y="13423"/>
                  <a:pt x="3927" y="14236"/>
                </a:cubicBezTo>
                <a:moveTo>
                  <a:pt x="19636" y="11832"/>
                </a:moveTo>
                <a:lnTo>
                  <a:pt x="19636" y="5891"/>
                </a:lnTo>
                <a:cubicBezTo>
                  <a:pt x="19636" y="2638"/>
                  <a:pt x="16999" y="0"/>
                  <a:pt x="13745" y="0"/>
                </a:cubicBezTo>
                <a:lnTo>
                  <a:pt x="7855" y="0"/>
                </a:lnTo>
                <a:cubicBezTo>
                  <a:pt x="4601" y="0"/>
                  <a:pt x="1964" y="2638"/>
                  <a:pt x="1964" y="5891"/>
                </a:cubicBezTo>
                <a:lnTo>
                  <a:pt x="1964" y="11832"/>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2"/>
                </a:cubicBezTo>
                <a:lnTo>
                  <a:pt x="2945" y="5891"/>
                </a:lnTo>
                <a:cubicBezTo>
                  <a:pt x="2945" y="3180"/>
                  <a:pt x="5144" y="982"/>
                  <a:pt x="7855" y="982"/>
                </a:cubicBezTo>
                <a:lnTo>
                  <a:pt x="13745" y="982"/>
                </a:lnTo>
                <a:cubicBezTo>
                  <a:pt x="16457" y="982"/>
                  <a:pt x="18655" y="3180"/>
                  <a:pt x="18655" y="5891"/>
                </a:cubicBezTo>
                <a:lnTo>
                  <a:pt x="18655" y="11832"/>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7" name="Shape 3757"/>
          <p:cNvSpPr/>
          <p:nvPr/>
        </p:nvSpPr>
        <p:spPr>
          <a:xfrm>
            <a:off x="5525276" y="4021466"/>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4"/>
                  <a:pt x="17182" y="12764"/>
                </a:cubicBezTo>
                <a:cubicBezTo>
                  <a:pt x="17995" y="12764"/>
                  <a:pt x="18655" y="13423"/>
                  <a:pt x="18655" y="14236"/>
                </a:cubicBezTo>
                <a:cubicBezTo>
                  <a:pt x="18655" y="14236"/>
                  <a:pt x="18655" y="19145"/>
                  <a:pt x="18655" y="19145"/>
                </a:cubicBezTo>
                <a:close/>
                <a:moveTo>
                  <a:pt x="4418" y="12764"/>
                </a:moveTo>
                <a:cubicBezTo>
                  <a:pt x="5231" y="12764"/>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4"/>
                  <a:pt x="4418" y="12764"/>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4"/>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4"/>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8" name="Shape 3758"/>
          <p:cNvSpPr/>
          <p:nvPr/>
        </p:nvSpPr>
        <p:spPr>
          <a:xfrm>
            <a:off x="704406"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8"/>
                  <a:pt x="15800" y="19636"/>
                </a:cubicBezTo>
                <a:lnTo>
                  <a:pt x="18564" y="19636"/>
                </a:lnTo>
                <a:cubicBezTo>
                  <a:pt x="18362" y="20208"/>
                  <a:pt x="17822" y="20618"/>
                  <a:pt x="17182" y="20618"/>
                </a:cubicBezTo>
                <a:moveTo>
                  <a:pt x="17182" y="12764"/>
                </a:moveTo>
                <a:cubicBezTo>
                  <a:pt x="17822" y="12764"/>
                  <a:pt x="18362" y="13175"/>
                  <a:pt x="18564" y="13745"/>
                </a:cubicBezTo>
                <a:lnTo>
                  <a:pt x="15800"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0" y="13745"/>
                </a:cubicBezTo>
                <a:lnTo>
                  <a:pt x="3036" y="13745"/>
                </a:lnTo>
                <a:cubicBezTo>
                  <a:pt x="3238"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8" y="20208"/>
                  <a:pt x="3036" y="19636"/>
                </a:cubicBezTo>
                <a:lnTo>
                  <a:pt x="5800" y="19636"/>
                </a:lnTo>
                <a:cubicBezTo>
                  <a:pt x="5598" y="20208"/>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2"/>
                  <a:pt x="2945" y="12281"/>
                </a:cubicBezTo>
                <a:lnTo>
                  <a:pt x="2945" y="8836"/>
                </a:lnTo>
                <a:cubicBezTo>
                  <a:pt x="2945" y="4499"/>
                  <a:pt x="6462" y="982"/>
                  <a:pt x="10800" y="982"/>
                </a:cubicBezTo>
                <a:cubicBezTo>
                  <a:pt x="15138" y="982"/>
                  <a:pt x="18655" y="4499"/>
                  <a:pt x="18655" y="8836"/>
                </a:cubicBezTo>
                <a:lnTo>
                  <a:pt x="18655" y="12281"/>
                </a:lnTo>
                <a:cubicBezTo>
                  <a:pt x="18244" y="11972"/>
                  <a:pt x="17736" y="11782"/>
                  <a:pt x="17182" y="11782"/>
                </a:cubicBezTo>
                <a:cubicBezTo>
                  <a:pt x="15827" y="11782"/>
                  <a:pt x="14727" y="12881"/>
                  <a:pt x="14727" y="14236"/>
                </a:cubicBezTo>
                <a:lnTo>
                  <a:pt x="14727" y="19145"/>
                </a:lnTo>
                <a:cubicBezTo>
                  <a:pt x="14727" y="20501"/>
                  <a:pt x="15827"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89" name="Shape 3759"/>
          <p:cNvSpPr/>
          <p:nvPr/>
        </p:nvSpPr>
        <p:spPr>
          <a:xfrm>
            <a:off x="1240058"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9" y="11291"/>
                  <a:pt x="19636" y="11291"/>
                </a:cubicBezTo>
                <a:lnTo>
                  <a:pt x="19636" y="7364"/>
                </a:lnTo>
                <a:cubicBezTo>
                  <a:pt x="20179"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60"/>
                  <a:pt x="18977" y="0"/>
                  <a:pt x="18164" y="0"/>
                </a:cubicBezTo>
                <a:cubicBezTo>
                  <a:pt x="17350" y="0"/>
                  <a:pt x="16691" y="660"/>
                  <a:pt x="16691" y="1473"/>
                </a:cubicBezTo>
                <a:lnTo>
                  <a:pt x="16691" y="1844"/>
                </a:lnTo>
                <a:lnTo>
                  <a:pt x="2459" y="6030"/>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80" y="21433"/>
                  <a:pt x="5166" y="21600"/>
                  <a:pt x="5400" y="21600"/>
                </a:cubicBezTo>
                <a:lnTo>
                  <a:pt x="9327" y="21600"/>
                </a:lnTo>
                <a:cubicBezTo>
                  <a:pt x="9598" y="21600"/>
                  <a:pt x="9818" y="21380"/>
                  <a:pt x="9818" y="21109"/>
                </a:cubicBezTo>
                <a:cubicBezTo>
                  <a:pt x="9818" y="21073"/>
                  <a:pt x="9805" y="21039"/>
                  <a:pt x="9797" y="21005"/>
                </a:cubicBezTo>
                <a:lnTo>
                  <a:pt x="9806" y="21003"/>
                </a:lnTo>
                <a:lnTo>
                  <a:pt x="8249" y="14329"/>
                </a:lnTo>
                <a:lnTo>
                  <a:pt x="16691" y="16812"/>
                </a:lnTo>
                <a:lnTo>
                  <a:pt x="16691" y="17182"/>
                </a:lnTo>
                <a:cubicBezTo>
                  <a:pt x="16691" y="17996"/>
                  <a:pt x="17350" y="18655"/>
                  <a:pt x="18164" y="18655"/>
                </a:cubicBezTo>
                <a:cubicBezTo>
                  <a:pt x="18977" y="18655"/>
                  <a:pt x="19636" y="17996"/>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0" name="Shape 3760"/>
          <p:cNvSpPr/>
          <p:nvPr/>
        </p:nvSpPr>
        <p:spPr>
          <a:xfrm>
            <a:off x="1775710"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9"/>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5" y="14545"/>
                </a:lnTo>
                <a:lnTo>
                  <a:pt x="8359" y="14601"/>
                </a:lnTo>
                <a:lnTo>
                  <a:pt x="9261" y="18655"/>
                </a:lnTo>
                <a:cubicBezTo>
                  <a:pt x="9261"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60"/>
                  <a:pt x="17995" y="0"/>
                  <a:pt x="17182" y="0"/>
                </a:cubicBezTo>
                <a:cubicBezTo>
                  <a:pt x="16368" y="0"/>
                  <a:pt x="15709" y="660"/>
                  <a:pt x="15709" y="1473"/>
                </a:cubicBezTo>
                <a:lnTo>
                  <a:pt x="15709" y="1850"/>
                </a:lnTo>
                <a:lnTo>
                  <a:pt x="8175" y="4110"/>
                </a:lnTo>
                <a:lnTo>
                  <a:pt x="982" y="4909"/>
                </a:lnTo>
                <a:cubicBezTo>
                  <a:pt x="440" y="4909"/>
                  <a:pt x="0" y="5349"/>
                  <a:pt x="0" y="5891"/>
                </a:cubicBezTo>
                <a:lnTo>
                  <a:pt x="0" y="12764"/>
                </a:lnTo>
                <a:cubicBezTo>
                  <a:pt x="0" y="13305"/>
                  <a:pt x="440" y="13745"/>
                  <a:pt x="982" y="13745"/>
                </a:cubicBezTo>
                <a:lnTo>
                  <a:pt x="4325" y="14117"/>
                </a:lnTo>
                <a:lnTo>
                  <a:pt x="5903" y="21216"/>
                </a:lnTo>
                <a:lnTo>
                  <a:pt x="5912" y="21214"/>
                </a:lnTo>
                <a:cubicBezTo>
                  <a:pt x="5961" y="21433"/>
                  <a:pt x="6147" y="21600"/>
                  <a:pt x="6382" y="21600"/>
                </a:cubicBezTo>
                <a:lnTo>
                  <a:pt x="10309" y="21600"/>
                </a:lnTo>
                <a:cubicBezTo>
                  <a:pt x="10580" y="21600"/>
                  <a:pt x="10800" y="21380"/>
                  <a:pt x="10800" y="21109"/>
                </a:cubicBezTo>
                <a:cubicBezTo>
                  <a:pt x="10800" y="21073"/>
                  <a:pt x="10787" y="21039"/>
                  <a:pt x="10779" y="21005"/>
                </a:cubicBezTo>
                <a:lnTo>
                  <a:pt x="10788" y="21003"/>
                </a:lnTo>
                <a:lnTo>
                  <a:pt x="9437" y="14924"/>
                </a:lnTo>
                <a:lnTo>
                  <a:pt x="15709" y="16805"/>
                </a:lnTo>
                <a:lnTo>
                  <a:pt x="15709" y="17182"/>
                </a:lnTo>
                <a:cubicBezTo>
                  <a:pt x="15709" y="17996"/>
                  <a:pt x="16368" y="18655"/>
                  <a:pt x="17182" y="18655"/>
                </a:cubicBezTo>
                <a:cubicBezTo>
                  <a:pt x="17995" y="18655"/>
                  <a:pt x="18655" y="17996"/>
                  <a:pt x="18655" y="17182"/>
                </a:cubicBezTo>
                <a:lnTo>
                  <a:pt x="18655" y="12273"/>
                </a:lnTo>
                <a:cubicBezTo>
                  <a:pt x="20281" y="12273"/>
                  <a:pt x="21600" y="10954"/>
                  <a:pt x="21600" y="9327"/>
                </a:cubicBezTo>
                <a:cubicBezTo>
                  <a:pt x="21600" y="7701"/>
                  <a:pt x="20281" y="6382"/>
                  <a:pt x="18655" y="63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1" name="Shape 3761"/>
          <p:cNvSpPr/>
          <p:nvPr/>
        </p:nvSpPr>
        <p:spPr>
          <a:xfrm>
            <a:off x="2311363" y="4569872"/>
            <a:ext cx="280580" cy="255073"/>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9" y="12960"/>
                  <a:pt x="19636" y="12960"/>
                </a:cubicBezTo>
                <a:lnTo>
                  <a:pt x="19636" y="8640"/>
                </a:lnTo>
                <a:cubicBezTo>
                  <a:pt x="20179" y="8640"/>
                  <a:pt x="20618" y="9124"/>
                  <a:pt x="20618" y="9720"/>
                </a:cubicBezTo>
                <a:cubicBezTo>
                  <a:pt x="20618" y="9720"/>
                  <a:pt x="20618" y="11880"/>
                  <a:pt x="20618" y="11880"/>
                </a:cubicBezTo>
                <a:close/>
                <a:moveTo>
                  <a:pt x="18655" y="19980"/>
                </a:moveTo>
                <a:cubicBezTo>
                  <a:pt x="18655" y="20278"/>
                  <a:pt x="18434" y="20520"/>
                  <a:pt x="18164" y="20520"/>
                </a:cubicBezTo>
                <a:cubicBezTo>
                  <a:pt x="17893" y="20520"/>
                  <a:pt x="17673" y="20278"/>
                  <a:pt x="17673" y="19980"/>
                </a:cubicBezTo>
                <a:lnTo>
                  <a:pt x="17673" y="1620"/>
                </a:lnTo>
                <a:cubicBezTo>
                  <a:pt x="17673" y="1323"/>
                  <a:pt x="17893" y="1080"/>
                  <a:pt x="18164" y="1080"/>
                </a:cubicBezTo>
                <a:cubicBezTo>
                  <a:pt x="18434" y="1080"/>
                  <a:pt x="18655" y="1323"/>
                  <a:pt x="18655" y="1620"/>
                </a:cubicBezTo>
                <a:cubicBezTo>
                  <a:pt x="18655" y="1620"/>
                  <a:pt x="18655" y="19980"/>
                  <a:pt x="18655" y="19980"/>
                </a:cubicBezTo>
                <a:close/>
                <a:moveTo>
                  <a:pt x="16691" y="18404"/>
                </a:moveTo>
                <a:lnTo>
                  <a:pt x="2944" y="13512"/>
                </a:lnTo>
                <a:cubicBezTo>
                  <a:pt x="2944" y="13507"/>
                  <a:pt x="2945" y="13504"/>
                  <a:pt x="2945" y="13500"/>
                </a:cubicBezTo>
                <a:lnTo>
                  <a:pt x="2945" y="8100"/>
                </a:lnTo>
                <a:cubicBezTo>
                  <a:pt x="2945" y="8097"/>
                  <a:pt x="2944" y="8093"/>
                  <a:pt x="2944" y="8088"/>
                </a:cubicBezTo>
                <a:lnTo>
                  <a:pt x="16691" y="3197"/>
                </a:lnTo>
                <a:cubicBezTo>
                  <a:pt x="16691" y="3197"/>
                  <a:pt x="16691" y="18404"/>
                  <a:pt x="16691" y="18404"/>
                </a:cubicBezTo>
                <a:close/>
                <a:moveTo>
                  <a:pt x="12480" y="18726"/>
                </a:moveTo>
                <a:cubicBezTo>
                  <a:pt x="12316" y="19293"/>
                  <a:pt x="11764" y="19609"/>
                  <a:pt x="11247" y="19427"/>
                </a:cubicBezTo>
                <a:lnTo>
                  <a:pt x="6101" y="17625"/>
                </a:lnTo>
                <a:cubicBezTo>
                  <a:pt x="5585" y="17445"/>
                  <a:pt x="5299" y="16837"/>
                  <a:pt x="5464" y="16269"/>
                </a:cubicBezTo>
                <a:lnTo>
                  <a:pt x="5655" y="15610"/>
                </a:lnTo>
                <a:lnTo>
                  <a:pt x="12661" y="18104"/>
                </a:lnTo>
                <a:cubicBezTo>
                  <a:pt x="12661" y="18104"/>
                  <a:pt x="12480" y="18726"/>
                  <a:pt x="12480" y="18726"/>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6"/>
                  <a:pt x="18977" y="0"/>
                  <a:pt x="18164" y="0"/>
                </a:cubicBezTo>
                <a:cubicBezTo>
                  <a:pt x="17350" y="0"/>
                  <a:pt x="16691" y="726"/>
                  <a:pt x="16691" y="1620"/>
                </a:cubicBezTo>
                <a:lnTo>
                  <a:pt x="16691" y="2062"/>
                </a:lnTo>
                <a:lnTo>
                  <a:pt x="2411" y="7143"/>
                </a:lnTo>
                <a:cubicBezTo>
                  <a:pt x="2277"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7" y="14533"/>
                  <a:pt x="2411" y="14457"/>
                </a:cubicBezTo>
                <a:lnTo>
                  <a:pt x="4720" y="15278"/>
                </a:lnTo>
                <a:lnTo>
                  <a:pt x="4529" y="15941"/>
                </a:lnTo>
                <a:cubicBezTo>
                  <a:pt x="4199" y="17078"/>
                  <a:pt x="4770" y="18292"/>
                  <a:pt x="5803" y="18654"/>
                </a:cubicBezTo>
                <a:lnTo>
                  <a:pt x="10949" y="20457"/>
                </a:lnTo>
                <a:cubicBezTo>
                  <a:pt x="11983" y="20818"/>
                  <a:pt x="13087" y="20190"/>
                  <a:pt x="13416" y="19053"/>
                </a:cubicBezTo>
                <a:lnTo>
                  <a:pt x="13594"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2" name="Shape 3762"/>
          <p:cNvSpPr/>
          <p:nvPr/>
        </p:nvSpPr>
        <p:spPr>
          <a:xfrm>
            <a:off x="2910783" y="4557119"/>
            <a:ext cx="153044" cy="28058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5"/>
                </a:lnTo>
                <a:cubicBezTo>
                  <a:pt x="12600" y="9125"/>
                  <a:pt x="12600" y="1676"/>
                  <a:pt x="12600" y="1676"/>
                </a:cubicBezTo>
                <a:close/>
                <a:moveTo>
                  <a:pt x="21352" y="15862"/>
                </a:moveTo>
                <a:lnTo>
                  <a:pt x="21337" y="15854"/>
                </a:lnTo>
                <a:cubicBezTo>
                  <a:pt x="21336" y="15854"/>
                  <a:pt x="21335" y="15853"/>
                  <a:pt x="21335" y="15852"/>
                </a:cubicBezTo>
                <a:lnTo>
                  <a:pt x="12600" y="11089"/>
                </a:lnTo>
                <a:lnTo>
                  <a:pt x="12600" y="10512"/>
                </a:lnTo>
                <a:lnTo>
                  <a:pt x="21335" y="5748"/>
                </a:lnTo>
                <a:lnTo>
                  <a:pt x="21336" y="5747"/>
                </a:lnTo>
                <a:lnTo>
                  <a:pt x="21352" y="5738"/>
                </a:lnTo>
                <a:lnTo>
                  <a:pt x="21349" y="5738"/>
                </a:lnTo>
                <a:cubicBezTo>
                  <a:pt x="21503" y="5649"/>
                  <a:pt x="21600" y="5531"/>
                  <a:pt x="21600" y="5400"/>
                </a:cubicBezTo>
                <a:cubicBezTo>
                  <a:pt x="21600" y="5265"/>
                  <a:pt x="21500" y="5142"/>
                  <a:pt x="21336" y="5053"/>
                </a:cubicBezTo>
                <a:lnTo>
                  <a:pt x="12336" y="144"/>
                </a:lnTo>
                <a:cubicBezTo>
                  <a:pt x="12174" y="56"/>
                  <a:pt x="11949" y="0"/>
                  <a:pt x="11700" y="0"/>
                </a:cubicBezTo>
                <a:cubicBezTo>
                  <a:pt x="11203" y="0"/>
                  <a:pt x="10800" y="221"/>
                  <a:pt x="10800" y="491"/>
                </a:cubicBezTo>
                <a:lnTo>
                  <a:pt x="10800" y="10106"/>
                </a:lnTo>
                <a:lnTo>
                  <a:pt x="1551" y="5062"/>
                </a:lnTo>
                <a:lnTo>
                  <a:pt x="1550" y="5063"/>
                </a:lnTo>
                <a:cubicBezTo>
                  <a:pt x="1385" y="4969"/>
                  <a:pt x="1157" y="4909"/>
                  <a:pt x="900" y="4909"/>
                </a:cubicBezTo>
                <a:cubicBezTo>
                  <a:pt x="403" y="4909"/>
                  <a:pt x="0" y="5130"/>
                  <a:pt x="0" y="5400"/>
                </a:cubicBezTo>
                <a:cubicBezTo>
                  <a:pt x="0" y="5531"/>
                  <a:pt x="98" y="5649"/>
                  <a:pt x="250" y="5738"/>
                </a:cubicBezTo>
                <a:lnTo>
                  <a:pt x="249" y="5738"/>
                </a:lnTo>
                <a:lnTo>
                  <a:pt x="264" y="5747"/>
                </a:lnTo>
                <a:lnTo>
                  <a:pt x="264" y="5748"/>
                </a:lnTo>
                <a:lnTo>
                  <a:pt x="9527" y="10800"/>
                </a:lnTo>
                <a:lnTo>
                  <a:pt x="265" y="15853"/>
                </a:lnTo>
                <a:cubicBezTo>
                  <a:pt x="265" y="15853"/>
                  <a:pt x="264" y="15854"/>
                  <a:pt x="263" y="15854"/>
                </a:cubicBezTo>
                <a:lnTo>
                  <a:pt x="249" y="15862"/>
                </a:lnTo>
                <a:lnTo>
                  <a:pt x="250" y="15863"/>
                </a:lnTo>
                <a:cubicBezTo>
                  <a:pt x="98" y="15952"/>
                  <a:pt x="0" y="16070"/>
                  <a:pt x="0" y="16200"/>
                </a:cubicBezTo>
                <a:cubicBezTo>
                  <a:pt x="0" y="16471"/>
                  <a:pt x="403" y="16691"/>
                  <a:pt x="900" y="16691"/>
                </a:cubicBezTo>
                <a:cubicBezTo>
                  <a:pt x="1157" y="16691"/>
                  <a:pt x="1385" y="16631"/>
                  <a:pt x="1550" y="16537"/>
                </a:cubicBezTo>
                <a:lnTo>
                  <a:pt x="1551" y="16538"/>
                </a:lnTo>
                <a:lnTo>
                  <a:pt x="10800" y="11494"/>
                </a:lnTo>
                <a:lnTo>
                  <a:pt x="10800" y="21109"/>
                </a:lnTo>
                <a:cubicBezTo>
                  <a:pt x="10800" y="21380"/>
                  <a:pt x="11203" y="21600"/>
                  <a:pt x="11700" y="21600"/>
                </a:cubicBezTo>
                <a:cubicBezTo>
                  <a:pt x="11949" y="21600"/>
                  <a:pt x="12174" y="21545"/>
                  <a:pt x="12336" y="21456"/>
                </a:cubicBezTo>
                <a:lnTo>
                  <a:pt x="21336" y="16547"/>
                </a:lnTo>
                <a:cubicBezTo>
                  <a:pt x="21500" y="16459"/>
                  <a:pt x="21600" y="16336"/>
                  <a:pt x="21600" y="16200"/>
                </a:cubicBezTo>
                <a:cubicBezTo>
                  <a:pt x="21600" y="16070"/>
                  <a:pt x="21503" y="15952"/>
                  <a:pt x="21349" y="15863"/>
                </a:cubicBezTo>
                <a:cubicBezTo>
                  <a:pt x="21349" y="15863"/>
                  <a:pt x="21352" y="15862"/>
                  <a:pt x="21352" y="15862"/>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3" name="Shape 3763"/>
          <p:cNvSpPr/>
          <p:nvPr/>
        </p:nvSpPr>
        <p:spPr>
          <a:xfrm>
            <a:off x="3408174" y="4557119"/>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4" name="Shape 3764"/>
          <p:cNvSpPr/>
          <p:nvPr/>
        </p:nvSpPr>
        <p:spPr>
          <a:xfrm>
            <a:off x="3918319"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7"/>
                  <a:pt x="12273" y="9327"/>
                </a:cubicBezTo>
                <a:cubicBezTo>
                  <a:pt x="12273" y="9599"/>
                  <a:pt x="12492" y="9818"/>
                  <a:pt x="12764" y="9818"/>
                </a:cubicBezTo>
                <a:cubicBezTo>
                  <a:pt x="13035" y="9818"/>
                  <a:pt x="13255" y="9599"/>
                  <a:pt x="13255" y="9327"/>
                </a:cubicBezTo>
                <a:cubicBezTo>
                  <a:pt x="13255" y="9057"/>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7"/>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1"/>
                  <a:pt x="14082" y="15709"/>
                  <a:pt x="15709" y="15709"/>
                </a:cubicBezTo>
                <a:cubicBezTo>
                  <a:pt x="17167" y="15709"/>
                  <a:pt x="18370" y="14647"/>
                  <a:pt x="18605" y="13255"/>
                </a:cubicBezTo>
                <a:lnTo>
                  <a:pt x="20618" y="13255"/>
                </a:lnTo>
                <a:lnTo>
                  <a:pt x="20618" y="18655"/>
                </a:lnTo>
                <a:lnTo>
                  <a:pt x="982" y="18655"/>
                </a:lnTo>
                <a:lnTo>
                  <a:pt x="982" y="13255"/>
                </a:lnTo>
                <a:lnTo>
                  <a:pt x="2995" y="13255"/>
                </a:lnTo>
                <a:cubicBezTo>
                  <a:pt x="3230" y="14647"/>
                  <a:pt x="4433" y="15709"/>
                  <a:pt x="5891" y="15709"/>
                </a:cubicBezTo>
                <a:cubicBezTo>
                  <a:pt x="7517" y="15709"/>
                  <a:pt x="8836" y="14391"/>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7"/>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60"/>
                  <a:pt x="19959" y="0"/>
                  <a:pt x="19145" y="0"/>
                </a:cubicBezTo>
                <a:cubicBezTo>
                  <a:pt x="18332" y="0"/>
                  <a:pt x="17673" y="660"/>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7"/>
                  <a:pt x="11071" y="8836"/>
                  <a:pt x="10800" y="8836"/>
                </a:cubicBezTo>
                <a:cubicBezTo>
                  <a:pt x="10529" y="8836"/>
                  <a:pt x="10309" y="9057"/>
                  <a:pt x="10309" y="9327"/>
                </a:cubicBezTo>
                <a:cubicBezTo>
                  <a:pt x="10309" y="9599"/>
                  <a:pt x="10529" y="9818"/>
                  <a:pt x="10800" y="9818"/>
                </a:cubicBezTo>
                <a:moveTo>
                  <a:pt x="9327" y="9327"/>
                </a:moveTo>
                <a:cubicBezTo>
                  <a:pt x="9327" y="9057"/>
                  <a:pt x="9108" y="8836"/>
                  <a:pt x="8836" y="8836"/>
                </a:cubicBezTo>
                <a:cubicBezTo>
                  <a:pt x="8565" y="8836"/>
                  <a:pt x="8345" y="9057"/>
                  <a:pt x="8345" y="9327"/>
                </a:cubicBezTo>
                <a:cubicBezTo>
                  <a:pt x="8345" y="9599"/>
                  <a:pt x="8565" y="9818"/>
                  <a:pt x="8836" y="9818"/>
                </a:cubicBezTo>
                <a:cubicBezTo>
                  <a:pt x="9108" y="9818"/>
                  <a:pt x="9327" y="9599"/>
                  <a:pt x="9327" y="932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5" name="Shape 3765"/>
          <p:cNvSpPr/>
          <p:nvPr/>
        </p:nvSpPr>
        <p:spPr>
          <a:xfrm>
            <a:off x="4453972"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4"/>
                  <a:pt x="13721" y="13745"/>
                </a:cubicBezTo>
                <a:lnTo>
                  <a:pt x="2970" y="13745"/>
                </a:lnTo>
                <a:cubicBezTo>
                  <a:pt x="3001" y="14084"/>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60"/>
                  <a:pt x="5231" y="0"/>
                  <a:pt x="4418" y="0"/>
                </a:cubicBezTo>
                <a:cubicBezTo>
                  <a:pt x="3605" y="0"/>
                  <a:pt x="2945" y="660"/>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8"/>
                  <a:pt x="12971" y="16064"/>
                  <a:pt x="13152" y="15709"/>
                </a:cubicBezTo>
                <a:lnTo>
                  <a:pt x="3539" y="15709"/>
                </a:lnTo>
                <a:cubicBezTo>
                  <a:pt x="3720" y="16064"/>
                  <a:pt x="3947" y="16388"/>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6" name="Shape 3766"/>
          <p:cNvSpPr/>
          <p:nvPr/>
        </p:nvSpPr>
        <p:spPr>
          <a:xfrm>
            <a:off x="4989624"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8"/>
                  <a:pt x="15490" y="14727"/>
                  <a:pt x="15218" y="14727"/>
                </a:cubicBezTo>
                <a:cubicBezTo>
                  <a:pt x="14947" y="14727"/>
                  <a:pt x="14727" y="14948"/>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5"/>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8"/>
                  <a:pt x="8023" y="14236"/>
                  <a:pt x="8836" y="14236"/>
                </a:cubicBezTo>
                <a:cubicBezTo>
                  <a:pt x="9072" y="14236"/>
                  <a:pt x="9293" y="14176"/>
                  <a:pt x="9491" y="14076"/>
                </a:cubicBezTo>
                <a:lnTo>
                  <a:pt x="8925" y="14938"/>
                </a:lnTo>
                <a:lnTo>
                  <a:pt x="8639" y="14742"/>
                </a:lnTo>
                <a:lnTo>
                  <a:pt x="7962" y="16664"/>
                </a:lnTo>
                <a:lnTo>
                  <a:pt x="8494" y="17043"/>
                </a:lnTo>
                <a:lnTo>
                  <a:pt x="8881" y="16700"/>
                </a:lnTo>
                <a:lnTo>
                  <a:pt x="10064" y="16936"/>
                </a:lnTo>
                <a:lnTo>
                  <a:pt x="9561" y="16099"/>
                </a:lnTo>
                <a:lnTo>
                  <a:pt x="10020" y="15694"/>
                </a:lnTo>
                <a:lnTo>
                  <a:pt x="9423" y="15282"/>
                </a:lnTo>
                <a:lnTo>
                  <a:pt x="9736" y="15490"/>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7"/>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9"/>
                  <a:pt x="14727" y="14275"/>
                  <a:pt x="14727" y="12764"/>
                </a:cubicBezTo>
                <a:cubicBezTo>
                  <a:pt x="14727" y="11536"/>
                  <a:pt x="14351" y="10397"/>
                  <a:pt x="13709" y="9454"/>
                </a:cubicBezTo>
                <a:lnTo>
                  <a:pt x="14764" y="7851"/>
                </a:lnTo>
                <a:cubicBezTo>
                  <a:pt x="15288" y="7832"/>
                  <a:pt x="15709" y="7403"/>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7" name="Shape 3767"/>
          <p:cNvSpPr/>
          <p:nvPr/>
        </p:nvSpPr>
        <p:spPr>
          <a:xfrm>
            <a:off x="5525276" y="4557119"/>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8" name="Shape 3768"/>
          <p:cNvSpPr/>
          <p:nvPr/>
        </p:nvSpPr>
        <p:spPr>
          <a:xfrm>
            <a:off x="717160" y="5092771"/>
            <a:ext cx="255073" cy="280580"/>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199" name="Shape 3769"/>
          <p:cNvSpPr/>
          <p:nvPr/>
        </p:nvSpPr>
        <p:spPr>
          <a:xfrm>
            <a:off x="1252812" y="5092771"/>
            <a:ext cx="255073" cy="280580"/>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5"/>
                  <a:pt x="20036" y="12764"/>
                  <a:pt x="19440" y="12764"/>
                </a:cubicBezTo>
                <a:lnTo>
                  <a:pt x="2160" y="12764"/>
                </a:lnTo>
                <a:cubicBezTo>
                  <a:pt x="1564" y="12764"/>
                  <a:pt x="1080" y="12325"/>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0" name="Shape 3770"/>
          <p:cNvSpPr/>
          <p:nvPr/>
        </p:nvSpPr>
        <p:spPr>
          <a:xfrm>
            <a:off x="1775710" y="5118278"/>
            <a:ext cx="280580" cy="229565"/>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0" y="12000"/>
                  <a:pt x="10521" y="12086"/>
                  <a:pt x="10432" y="12214"/>
                </a:cubicBezTo>
                <a:lnTo>
                  <a:pt x="10427" y="12210"/>
                </a:lnTo>
                <a:lnTo>
                  <a:pt x="4536" y="20610"/>
                </a:lnTo>
                <a:lnTo>
                  <a:pt x="4540" y="20614"/>
                </a:lnTo>
                <a:cubicBezTo>
                  <a:pt x="4467" y="20720"/>
                  <a:pt x="4418" y="20851"/>
                  <a:pt x="4418" y="21000"/>
                </a:cubicBezTo>
                <a:cubicBezTo>
                  <a:pt x="4418" y="21332"/>
                  <a:pt x="4638" y="21600"/>
                  <a:pt x="4909" y="21600"/>
                </a:cubicBezTo>
                <a:lnTo>
                  <a:pt x="16691" y="21600"/>
                </a:lnTo>
                <a:cubicBezTo>
                  <a:pt x="16961" y="21600"/>
                  <a:pt x="17182" y="21332"/>
                  <a:pt x="17182" y="21000"/>
                </a:cubicBezTo>
                <a:cubicBezTo>
                  <a:pt x="17182" y="20851"/>
                  <a:pt x="17132" y="20720"/>
                  <a:pt x="17059" y="20614"/>
                </a:cubicBezTo>
                <a:cubicBezTo>
                  <a:pt x="17059" y="20614"/>
                  <a:pt x="17063" y="20610"/>
                  <a:pt x="17063" y="20610"/>
                </a:cubicBezTo>
                <a:close/>
                <a:moveTo>
                  <a:pt x="21109" y="0"/>
                </a:moveTo>
                <a:lnTo>
                  <a:pt x="491" y="0"/>
                </a:lnTo>
                <a:cubicBezTo>
                  <a:pt x="220" y="0"/>
                  <a:pt x="0" y="270"/>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0" y="16800"/>
                  <a:pt x="16691" y="17068"/>
                  <a:pt x="16691" y="17400"/>
                </a:cubicBezTo>
                <a:cubicBezTo>
                  <a:pt x="16691" y="17732"/>
                  <a:pt x="16910" y="18000"/>
                  <a:pt x="17182" y="18000"/>
                </a:cubicBezTo>
                <a:lnTo>
                  <a:pt x="21109" y="18000"/>
                </a:lnTo>
                <a:cubicBezTo>
                  <a:pt x="21379" y="18000"/>
                  <a:pt x="21600" y="17732"/>
                  <a:pt x="21600" y="17400"/>
                </a:cubicBezTo>
                <a:lnTo>
                  <a:pt x="21600" y="600"/>
                </a:lnTo>
                <a:cubicBezTo>
                  <a:pt x="21600" y="270"/>
                  <a:pt x="21379" y="0"/>
                  <a:pt x="21109"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1" name="Shape 3771"/>
          <p:cNvSpPr/>
          <p:nvPr/>
        </p:nvSpPr>
        <p:spPr>
          <a:xfrm>
            <a:off x="2311363" y="5092771"/>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9"/>
                </a:lnTo>
                <a:cubicBezTo>
                  <a:pt x="15472" y="12512"/>
                  <a:pt x="15709" y="11685"/>
                  <a:pt x="15709" y="10800"/>
                </a:cubicBezTo>
                <a:cubicBezTo>
                  <a:pt x="15709" y="9192"/>
                  <a:pt x="14932" y="7768"/>
                  <a:pt x="13736" y="6873"/>
                </a:cubicBezTo>
                <a:lnTo>
                  <a:pt x="19796" y="6873"/>
                </a:lnTo>
                <a:cubicBezTo>
                  <a:pt x="20322" y="8076"/>
                  <a:pt x="20618" y="9403"/>
                  <a:pt x="20618" y="10800"/>
                </a:cubicBezTo>
                <a:cubicBezTo>
                  <a:pt x="20618" y="16221"/>
                  <a:pt x="16225" y="20615"/>
                  <a:pt x="10804" y="20618"/>
                </a:cubicBezTo>
                <a:moveTo>
                  <a:pt x="9707" y="20554"/>
                </a:moveTo>
                <a:cubicBezTo>
                  <a:pt x="4799" y="20010"/>
                  <a:pt x="982" y="15853"/>
                  <a:pt x="982" y="10800"/>
                </a:cubicBezTo>
                <a:cubicBezTo>
                  <a:pt x="982" y="9010"/>
                  <a:pt x="1468" y="7338"/>
                  <a:pt x="2305" y="5893"/>
                </a:cubicBezTo>
                <a:lnTo>
                  <a:pt x="6452" y="13076"/>
                </a:lnTo>
                <a:cubicBezTo>
                  <a:pt x="7273" y="14640"/>
                  <a:pt x="8911" y="15709"/>
                  <a:pt x="10800" y="15709"/>
                </a:cubicBezTo>
                <a:cubicBezTo>
                  <a:pt x="11487" y="15709"/>
                  <a:pt x="12141" y="15567"/>
                  <a:pt x="12734" y="15312"/>
                </a:cubicBezTo>
                <a:cubicBezTo>
                  <a:pt x="12734" y="15312"/>
                  <a:pt x="9707" y="20554"/>
                  <a:pt x="9707" y="20554"/>
                </a:cubicBezTo>
                <a:close/>
                <a:moveTo>
                  <a:pt x="7315" y="12606"/>
                </a:moveTo>
                <a:cubicBezTo>
                  <a:pt x="7034" y="12066"/>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59" y="12694"/>
                </a:cubicBezTo>
                <a:lnTo>
                  <a:pt x="7364" y="12692"/>
                </a:lnTo>
                <a:cubicBezTo>
                  <a:pt x="7364" y="12692"/>
                  <a:pt x="7315" y="12606"/>
                  <a:pt x="7315" y="12606"/>
                </a:cubicBezTo>
                <a:close/>
                <a:moveTo>
                  <a:pt x="10800" y="982"/>
                </a:moveTo>
                <a:cubicBezTo>
                  <a:pt x="14432" y="982"/>
                  <a:pt x="17596" y="2960"/>
                  <a:pt x="19294" y="5891"/>
                </a:cubicBezTo>
                <a:lnTo>
                  <a:pt x="10800" y="5891"/>
                </a:lnTo>
                <a:cubicBezTo>
                  <a:pt x="8290" y="5891"/>
                  <a:pt x="6223" y="7777"/>
                  <a:pt x="5930" y="10207"/>
                </a:cubicBezTo>
                <a:lnTo>
                  <a:pt x="2909" y="4975"/>
                </a:lnTo>
                <a:cubicBezTo>
                  <a:pt x="4698" y="2557"/>
                  <a:pt x="7562" y="982"/>
                  <a:pt x="10800" y="98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2" name="Shape 3772"/>
          <p:cNvSpPr/>
          <p:nvPr/>
        </p:nvSpPr>
        <p:spPr>
          <a:xfrm>
            <a:off x="2847015" y="5162916"/>
            <a:ext cx="280580" cy="127536"/>
          </a:xfrm>
          <a:custGeom>
            <a:avLst/>
            <a:gdLst/>
            <a:ahLst/>
            <a:cxnLst>
              <a:cxn ang="0">
                <a:pos x="wd2" y="hd2"/>
              </a:cxn>
              <a:cxn ang="5400000">
                <a:pos x="wd2" y="hd2"/>
              </a:cxn>
              <a:cxn ang="10800000">
                <a:pos x="wd2" y="hd2"/>
              </a:cxn>
              <a:cxn ang="16200000">
                <a:pos x="wd2" y="hd2"/>
              </a:cxn>
            </a:cxnLst>
            <a:rect l="0" t="0" r="r" b="b"/>
            <a:pathLst>
              <a:path w="21600" h="21600" extrusionOk="0">
                <a:moveTo>
                  <a:pt x="16724" y="15101"/>
                </a:moveTo>
                <a:lnTo>
                  <a:pt x="17582" y="15101"/>
                </a:lnTo>
                <a:lnTo>
                  <a:pt x="17582" y="8845"/>
                </a:lnTo>
                <a:lnTo>
                  <a:pt x="16724" y="8845"/>
                </a:lnTo>
                <a:cubicBezTo>
                  <a:pt x="16724" y="8845"/>
                  <a:pt x="16724" y="15101"/>
                  <a:pt x="16724" y="15101"/>
                </a:cubicBezTo>
                <a:close/>
                <a:moveTo>
                  <a:pt x="13336" y="15101"/>
                </a:moveTo>
                <a:lnTo>
                  <a:pt x="14199" y="15101"/>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1"/>
                  <a:pt x="13336" y="15101"/>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2"/>
                </a:moveTo>
                <a:lnTo>
                  <a:pt x="5673" y="15122"/>
                </a:lnTo>
                <a:lnTo>
                  <a:pt x="5350" y="11399"/>
                </a:lnTo>
                <a:cubicBezTo>
                  <a:pt x="5276" y="10528"/>
                  <a:pt x="5214" y="9718"/>
                  <a:pt x="5168" y="8731"/>
                </a:cubicBezTo>
                <a:lnTo>
                  <a:pt x="5157" y="8731"/>
                </a:lnTo>
                <a:cubicBezTo>
                  <a:pt x="5090" y="9705"/>
                  <a:pt x="5028" y="10528"/>
                  <a:pt x="4937" y="11399"/>
                </a:cubicBezTo>
                <a:lnTo>
                  <a:pt x="4574" y="15122"/>
                </a:lnTo>
                <a:lnTo>
                  <a:pt x="3630" y="15122"/>
                </a:lnTo>
                <a:lnTo>
                  <a:pt x="2723" y="6472"/>
                </a:lnTo>
                <a:lnTo>
                  <a:pt x="3646" y="6472"/>
                </a:lnTo>
                <a:lnTo>
                  <a:pt x="3934" y="10039"/>
                </a:lnTo>
                <a:cubicBezTo>
                  <a:pt x="4020" y="11066"/>
                  <a:pt x="4099" y="12182"/>
                  <a:pt x="4162" y="13055"/>
                </a:cubicBezTo>
                <a:lnTo>
                  <a:pt x="4172" y="13055"/>
                </a:lnTo>
                <a:cubicBezTo>
                  <a:pt x="4235" y="12118"/>
                  <a:pt x="4326" y="11078"/>
                  <a:pt x="4422" y="10013"/>
                </a:cubicBezTo>
                <a:lnTo>
                  <a:pt x="4744" y="6472"/>
                </a:lnTo>
                <a:lnTo>
                  <a:pt x="5662" y="6472"/>
                </a:lnTo>
                <a:lnTo>
                  <a:pt x="5967" y="10117"/>
                </a:lnTo>
                <a:cubicBezTo>
                  <a:pt x="6052" y="11131"/>
                  <a:pt x="6114" y="12055"/>
                  <a:pt x="6170" y="13017"/>
                </a:cubicBezTo>
                <a:lnTo>
                  <a:pt x="6182" y="13017"/>
                </a:lnTo>
                <a:cubicBezTo>
                  <a:pt x="6239" y="12055"/>
                  <a:pt x="6324" y="11040"/>
                  <a:pt x="6403" y="10013"/>
                </a:cubicBezTo>
                <a:lnTo>
                  <a:pt x="6715" y="6472"/>
                </a:lnTo>
                <a:lnTo>
                  <a:pt x="7592" y="6472"/>
                </a:lnTo>
                <a:cubicBezTo>
                  <a:pt x="7592" y="6472"/>
                  <a:pt x="6607" y="15122"/>
                  <a:pt x="6607" y="15122"/>
                </a:cubicBezTo>
                <a:close/>
                <a:moveTo>
                  <a:pt x="8940" y="15122"/>
                </a:moveTo>
                <a:lnTo>
                  <a:pt x="8080" y="15122"/>
                </a:lnTo>
                <a:lnTo>
                  <a:pt x="8080" y="8845"/>
                </a:lnTo>
                <a:lnTo>
                  <a:pt x="8940" y="8845"/>
                </a:lnTo>
                <a:cubicBezTo>
                  <a:pt x="8940" y="8845"/>
                  <a:pt x="8940" y="15122"/>
                  <a:pt x="8940" y="15122"/>
                </a:cubicBezTo>
                <a:close/>
                <a:moveTo>
                  <a:pt x="8510" y="6111"/>
                </a:moveTo>
                <a:cubicBezTo>
                  <a:pt x="8788" y="6111"/>
                  <a:pt x="8963" y="6535"/>
                  <a:pt x="8969" y="7100"/>
                </a:cubicBezTo>
                <a:cubicBezTo>
                  <a:pt x="8969" y="7638"/>
                  <a:pt x="8788" y="8077"/>
                  <a:pt x="8505" y="8077"/>
                </a:cubicBezTo>
                <a:cubicBezTo>
                  <a:pt x="8233" y="8077"/>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3" name="Shape 3773"/>
          <p:cNvSpPr/>
          <p:nvPr/>
        </p:nvSpPr>
        <p:spPr>
          <a:xfrm>
            <a:off x="3382667" y="5105525"/>
            <a:ext cx="280580" cy="255073"/>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10"/>
                  <a:pt x="12251" y="18900"/>
                  <a:pt x="13500" y="18900"/>
                </a:cubicBezTo>
                <a:cubicBezTo>
                  <a:pt x="14973" y="18900"/>
                  <a:pt x="16200" y="17820"/>
                  <a:pt x="16200" y="15660"/>
                </a:cubicBezTo>
                <a:cubicBezTo>
                  <a:pt x="16200" y="13500"/>
                  <a:pt x="14973" y="12420"/>
                  <a:pt x="13500" y="12420"/>
                </a:cubicBezTo>
                <a:cubicBezTo>
                  <a:pt x="12241" y="12420"/>
                  <a:pt x="10447" y="13974"/>
                  <a:pt x="9953" y="15120"/>
                </a:cubicBezTo>
                <a:lnTo>
                  <a:pt x="2014" y="15120"/>
                </a:lnTo>
                <a:cubicBezTo>
                  <a:pt x="1359" y="13817"/>
                  <a:pt x="982" y="12355"/>
                  <a:pt x="982" y="10800"/>
                </a:cubicBezTo>
                <a:cubicBezTo>
                  <a:pt x="982" y="9246"/>
                  <a:pt x="1359" y="7783"/>
                  <a:pt x="2014" y="6480"/>
                </a:cubicBezTo>
                <a:lnTo>
                  <a:pt x="9966" y="6480"/>
                </a:lnTo>
                <a:cubicBezTo>
                  <a:pt x="10478" y="7590"/>
                  <a:pt x="12252" y="9180"/>
                  <a:pt x="13500" y="9180"/>
                </a:cubicBezTo>
                <a:cubicBezTo>
                  <a:pt x="14973" y="9180"/>
                  <a:pt x="16200" y="8100"/>
                  <a:pt x="16200" y="5940"/>
                </a:cubicBezTo>
                <a:cubicBezTo>
                  <a:pt x="16200" y="3780"/>
                  <a:pt x="14973" y="2700"/>
                  <a:pt x="13500" y="2700"/>
                </a:cubicBezTo>
                <a:cubicBezTo>
                  <a:pt x="12241" y="2700"/>
                  <a:pt x="10447" y="4254"/>
                  <a:pt x="9953" y="5400"/>
                </a:cubicBezTo>
                <a:lnTo>
                  <a:pt x="2638" y="5400"/>
                </a:lnTo>
                <a:cubicBezTo>
                  <a:pt x="4399" y="2796"/>
                  <a:pt x="7396" y="1080"/>
                  <a:pt x="10800" y="1080"/>
                </a:cubicBezTo>
                <a:cubicBezTo>
                  <a:pt x="16038" y="1080"/>
                  <a:pt x="20306" y="5145"/>
                  <a:pt x="20590" y="10260"/>
                </a:cubicBezTo>
                <a:lnTo>
                  <a:pt x="10652" y="10260"/>
                </a:lnTo>
                <a:cubicBezTo>
                  <a:pt x="10140" y="9152"/>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4" name="Shape 3774"/>
          <p:cNvSpPr/>
          <p:nvPr/>
        </p:nvSpPr>
        <p:spPr>
          <a:xfrm>
            <a:off x="3931073" y="5092771"/>
            <a:ext cx="255073" cy="280866"/>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7"/>
                </a:cubicBezTo>
                <a:lnTo>
                  <a:pt x="16200" y="6386"/>
                </a:lnTo>
                <a:cubicBezTo>
                  <a:pt x="16200" y="6116"/>
                  <a:pt x="15958" y="5895"/>
                  <a:pt x="15660" y="5895"/>
                </a:cubicBezTo>
                <a:cubicBezTo>
                  <a:pt x="15362" y="5895"/>
                  <a:pt x="15120" y="6116"/>
                  <a:pt x="15120" y="6386"/>
                </a:cubicBezTo>
                <a:lnTo>
                  <a:pt x="15120" y="8347"/>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7"/>
                </a:lnTo>
                <a:cubicBezTo>
                  <a:pt x="18059" y="13290"/>
                  <a:pt x="15906" y="14246"/>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9"/>
                </a:moveTo>
                <a:cubicBezTo>
                  <a:pt x="11096" y="15679"/>
                  <a:pt x="11418" y="15668"/>
                  <a:pt x="11734" y="15653"/>
                </a:cubicBezTo>
                <a:cubicBezTo>
                  <a:pt x="11753" y="16291"/>
                  <a:pt x="11808" y="16967"/>
                  <a:pt x="11933" y="17666"/>
                </a:cubicBezTo>
                <a:lnTo>
                  <a:pt x="1080" y="17666"/>
                </a:lnTo>
                <a:lnTo>
                  <a:pt x="1080" y="3934"/>
                </a:lnTo>
                <a:lnTo>
                  <a:pt x="10689" y="3934"/>
                </a:lnTo>
                <a:cubicBezTo>
                  <a:pt x="9598" y="5920"/>
                  <a:pt x="8520" y="8576"/>
                  <a:pt x="8164" y="11742"/>
                </a:cubicBezTo>
                <a:lnTo>
                  <a:pt x="8103" y="12282"/>
                </a:lnTo>
                <a:lnTo>
                  <a:pt x="11993" y="12282"/>
                </a:lnTo>
                <a:cubicBezTo>
                  <a:pt x="11893" y="12822"/>
                  <a:pt x="11771" y="13665"/>
                  <a:pt x="11736" y="14669"/>
                </a:cubicBezTo>
                <a:cubicBezTo>
                  <a:pt x="11418" y="14685"/>
                  <a:pt x="11097" y="14698"/>
                  <a:pt x="10766" y="14698"/>
                </a:cubicBezTo>
                <a:cubicBezTo>
                  <a:pt x="6636" y="14698"/>
                  <a:pt x="3478" y="13292"/>
                  <a:pt x="3447" y="13277"/>
                </a:cubicBezTo>
                <a:lnTo>
                  <a:pt x="2965" y="14155"/>
                </a:lnTo>
                <a:cubicBezTo>
                  <a:pt x="3102" y="14218"/>
                  <a:pt x="6369" y="15679"/>
                  <a:pt x="10766" y="15679"/>
                </a:cubicBezTo>
                <a:moveTo>
                  <a:pt x="20520" y="2954"/>
                </a:moveTo>
                <a:lnTo>
                  <a:pt x="12519" y="2954"/>
                </a:lnTo>
                <a:cubicBezTo>
                  <a:pt x="13470" y="1489"/>
                  <a:pt x="14254" y="661"/>
                  <a:pt x="14273" y="641"/>
                </a:cubicBezTo>
                <a:lnTo>
                  <a:pt x="13456" y="0"/>
                </a:lnTo>
                <a:cubicBezTo>
                  <a:pt x="13366" y="95"/>
                  <a:pt x="12371" y="1150"/>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4"/>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7"/>
                </a:cubicBezTo>
                <a:lnTo>
                  <a:pt x="6480" y="6386"/>
                </a:lnTo>
                <a:cubicBezTo>
                  <a:pt x="6480" y="6116"/>
                  <a:pt x="6238" y="5895"/>
                  <a:pt x="5940" y="5895"/>
                </a:cubicBezTo>
                <a:cubicBezTo>
                  <a:pt x="5642" y="5895"/>
                  <a:pt x="5400" y="6116"/>
                  <a:pt x="5400" y="6386"/>
                </a:cubicBezTo>
                <a:lnTo>
                  <a:pt x="5400" y="8347"/>
                </a:lnTo>
                <a:cubicBezTo>
                  <a:pt x="5400" y="8619"/>
                  <a:pt x="5642" y="8839"/>
                  <a:pt x="5940" y="8839"/>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5" name="Shape 3775"/>
          <p:cNvSpPr/>
          <p:nvPr/>
        </p:nvSpPr>
        <p:spPr>
          <a:xfrm>
            <a:off x="4453972" y="5092771"/>
            <a:ext cx="280580" cy="280567"/>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628" y="4905"/>
                </a:moveTo>
                <a:lnTo>
                  <a:pt x="14334" y="4905"/>
                </a:lnTo>
                <a:lnTo>
                  <a:pt x="10776" y="9843"/>
                </a:lnTo>
                <a:lnTo>
                  <a:pt x="7337" y="4905"/>
                </a:lnTo>
                <a:lnTo>
                  <a:pt x="5975" y="4905"/>
                </a:lnTo>
                <a:lnTo>
                  <a:pt x="10094" y="10618"/>
                </a:lnTo>
                <a:lnTo>
                  <a:pt x="5736" y="16695"/>
                </a:lnTo>
                <a:lnTo>
                  <a:pt x="7030" y="16695"/>
                </a:lnTo>
                <a:lnTo>
                  <a:pt x="10776" y="11494"/>
                </a:lnTo>
                <a:lnTo>
                  <a:pt x="14470" y="16695"/>
                </a:lnTo>
                <a:lnTo>
                  <a:pt x="15866" y="16695"/>
                </a:lnTo>
                <a:lnTo>
                  <a:pt x="11474" y="10651"/>
                </a:lnTo>
                <a:cubicBezTo>
                  <a:pt x="11474" y="10651"/>
                  <a:pt x="15628" y="4905"/>
                  <a:pt x="15628" y="4905"/>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6" name="Shape 3776"/>
          <p:cNvSpPr/>
          <p:nvPr/>
        </p:nvSpPr>
        <p:spPr>
          <a:xfrm>
            <a:off x="4989624" y="5092771"/>
            <a:ext cx="280512" cy="280792"/>
          </a:xfrm>
          <a:custGeom>
            <a:avLst/>
            <a:gdLst/>
            <a:ahLst/>
            <a:cxnLst>
              <a:cxn ang="0">
                <a:pos x="wd2" y="hd2"/>
              </a:cxn>
              <a:cxn ang="5400000">
                <a:pos x="wd2" y="hd2"/>
              </a:cxn>
              <a:cxn ang="10800000">
                <a:pos x="wd2" y="hd2"/>
              </a:cxn>
              <a:cxn ang="16200000">
                <a:pos x="wd2" y="hd2"/>
              </a:cxn>
            </a:cxnLst>
            <a:rect l="0" t="0" r="r" b="b"/>
            <a:pathLst>
              <a:path w="21600" h="21600" extrusionOk="0">
                <a:moveTo>
                  <a:pt x="982" y="3821"/>
                </a:moveTo>
                <a:lnTo>
                  <a:pt x="7853" y="2877"/>
                </a:lnTo>
                <a:lnTo>
                  <a:pt x="7853" y="8837"/>
                </a:lnTo>
                <a:lnTo>
                  <a:pt x="982" y="8837"/>
                </a:lnTo>
                <a:cubicBezTo>
                  <a:pt x="982" y="8837"/>
                  <a:pt x="982" y="3821"/>
                  <a:pt x="982" y="3821"/>
                </a:cubicBezTo>
                <a:close/>
                <a:moveTo>
                  <a:pt x="0" y="9818"/>
                </a:moveTo>
                <a:lnTo>
                  <a:pt x="8835" y="9818"/>
                </a:lnTo>
                <a:lnTo>
                  <a:pt x="8835" y="1752"/>
                </a:lnTo>
                <a:lnTo>
                  <a:pt x="0" y="2964"/>
                </a:lnTo>
                <a:cubicBezTo>
                  <a:pt x="0" y="2964"/>
                  <a:pt x="0" y="9818"/>
                  <a:pt x="0" y="9818"/>
                </a:cubicBezTo>
                <a:close/>
                <a:moveTo>
                  <a:pt x="20618" y="8837"/>
                </a:moveTo>
                <a:lnTo>
                  <a:pt x="11771" y="8837"/>
                </a:lnTo>
                <a:lnTo>
                  <a:pt x="11771" y="2340"/>
                </a:lnTo>
                <a:lnTo>
                  <a:pt x="20618" y="1126"/>
                </a:lnTo>
                <a:cubicBezTo>
                  <a:pt x="20618" y="1126"/>
                  <a:pt x="20618" y="8837"/>
                  <a:pt x="20618" y="8837"/>
                </a:cubicBezTo>
                <a:close/>
                <a:moveTo>
                  <a:pt x="10789" y="1484"/>
                </a:moveTo>
                <a:lnTo>
                  <a:pt x="10789" y="9818"/>
                </a:lnTo>
                <a:lnTo>
                  <a:pt x="21600" y="9818"/>
                </a:lnTo>
                <a:lnTo>
                  <a:pt x="21600" y="0"/>
                </a:lnTo>
                <a:cubicBezTo>
                  <a:pt x="21600" y="0"/>
                  <a:pt x="10789" y="1484"/>
                  <a:pt x="10789" y="1484"/>
                </a:cubicBezTo>
                <a:close/>
                <a:moveTo>
                  <a:pt x="982" y="12764"/>
                </a:moveTo>
                <a:lnTo>
                  <a:pt x="7853" y="12764"/>
                </a:lnTo>
                <a:lnTo>
                  <a:pt x="7853" y="18722"/>
                </a:lnTo>
                <a:lnTo>
                  <a:pt x="982" y="17779"/>
                </a:lnTo>
                <a:cubicBezTo>
                  <a:pt x="982" y="17779"/>
                  <a:pt x="982" y="12764"/>
                  <a:pt x="982" y="12764"/>
                </a:cubicBezTo>
                <a:close/>
                <a:moveTo>
                  <a:pt x="0" y="18635"/>
                </a:moveTo>
                <a:lnTo>
                  <a:pt x="8835" y="19848"/>
                </a:lnTo>
                <a:lnTo>
                  <a:pt x="8835" y="11783"/>
                </a:lnTo>
                <a:lnTo>
                  <a:pt x="0" y="11783"/>
                </a:lnTo>
                <a:cubicBezTo>
                  <a:pt x="0" y="11783"/>
                  <a:pt x="0" y="18635"/>
                  <a:pt x="0" y="18635"/>
                </a:cubicBezTo>
                <a:close/>
                <a:moveTo>
                  <a:pt x="11771" y="12764"/>
                </a:moveTo>
                <a:lnTo>
                  <a:pt x="20618" y="12764"/>
                </a:lnTo>
                <a:lnTo>
                  <a:pt x="20618" y="20474"/>
                </a:lnTo>
                <a:lnTo>
                  <a:pt x="11771" y="19260"/>
                </a:lnTo>
                <a:cubicBezTo>
                  <a:pt x="11771" y="19260"/>
                  <a:pt x="11771" y="12764"/>
                  <a:pt x="11771" y="12764"/>
                </a:cubicBezTo>
                <a:close/>
                <a:moveTo>
                  <a:pt x="10789" y="20116"/>
                </a:moveTo>
                <a:lnTo>
                  <a:pt x="21600" y="21600"/>
                </a:lnTo>
                <a:lnTo>
                  <a:pt x="21600" y="11783"/>
                </a:lnTo>
                <a:lnTo>
                  <a:pt x="10789" y="11783"/>
                </a:lnTo>
                <a:cubicBezTo>
                  <a:pt x="10789" y="11783"/>
                  <a:pt x="10789" y="20116"/>
                  <a:pt x="10789" y="20116"/>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7" name="Shape 3777"/>
          <p:cNvSpPr/>
          <p:nvPr/>
        </p:nvSpPr>
        <p:spPr>
          <a:xfrm>
            <a:off x="5563537" y="5092771"/>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7"/>
                  <a:pt x="19948" y="14236"/>
                  <a:pt x="19575" y="14236"/>
                </a:cubicBezTo>
                <a:cubicBezTo>
                  <a:pt x="19202" y="14236"/>
                  <a:pt x="18900" y="14017"/>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7"/>
                  <a:pt x="2398" y="14236"/>
                  <a:pt x="2025" y="14236"/>
                </a:cubicBezTo>
                <a:cubicBezTo>
                  <a:pt x="1652" y="14236"/>
                  <a:pt x="1350" y="14017"/>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3"/>
                  <a:pt x="16200" y="491"/>
                </a:cubicBezTo>
                <a:cubicBezTo>
                  <a:pt x="16200" y="221"/>
                  <a:pt x="15898" y="0"/>
                  <a:pt x="15525" y="0"/>
                </a:cubicBezTo>
                <a:cubicBezTo>
                  <a:pt x="15291" y="0"/>
                  <a:pt x="15095" y="93"/>
                  <a:pt x="14974" y="223"/>
                </a:cubicBezTo>
                <a:lnTo>
                  <a:pt x="14963" y="219"/>
                </a:lnTo>
                <a:lnTo>
                  <a:pt x="13915" y="1362"/>
                </a:lnTo>
                <a:cubicBezTo>
                  <a:pt x="12956" y="1120"/>
                  <a:pt x="11905" y="982"/>
                  <a:pt x="10800" y="982"/>
                </a:cubicBezTo>
                <a:cubicBezTo>
                  <a:pt x="9695" y="982"/>
                  <a:pt x="8644" y="1120"/>
                  <a:pt x="7685" y="1362"/>
                </a:cubicBezTo>
                <a:lnTo>
                  <a:pt x="6637" y="219"/>
                </a:lnTo>
                <a:lnTo>
                  <a:pt x="6626" y="223"/>
                </a:lnTo>
                <a:cubicBezTo>
                  <a:pt x="6505" y="93"/>
                  <a:pt x="6309" y="0"/>
                  <a:pt x="6075" y="0"/>
                </a:cubicBezTo>
                <a:cubicBezTo>
                  <a:pt x="5702" y="0"/>
                  <a:pt x="5400" y="221"/>
                  <a:pt x="5400" y="491"/>
                </a:cubicBezTo>
                <a:cubicBezTo>
                  <a:pt x="5400" y="593"/>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7"/>
                  <a:pt x="12150" y="3927"/>
                </a:cubicBezTo>
                <a:cubicBezTo>
                  <a:pt x="12150" y="4199"/>
                  <a:pt x="12452" y="4418"/>
                  <a:pt x="12825" y="4418"/>
                </a:cubicBezTo>
                <a:cubicBezTo>
                  <a:pt x="13198" y="4418"/>
                  <a:pt x="13500" y="4199"/>
                  <a:pt x="13500" y="3927"/>
                </a:cubicBezTo>
                <a:cubicBezTo>
                  <a:pt x="13500" y="3657"/>
                  <a:pt x="13198" y="3436"/>
                  <a:pt x="12825" y="3436"/>
                </a:cubicBezTo>
                <a:moveTo>
                  <a:pt x="8775" y="3436"/>
                </a:moveTo>
                <a:cubicBezTo>
                  <a:pt x="8402" y="3436"/>
                  <a:pt x="8100" y="3657"/>
                  <a:pt x="8100" y="3927"/>
                </a:cubicBezTo>
                <a:cubicBezTo>
                  <a:pt x="8100" y="4199"/>
                  <a:pt x="8402" y="4418"/>
                  <a:pt x="8775" y="4418"/>
                </a:cubicBezTo>
                <a:cubicBezTo>
                  <a:pt x="9148" y="4418"/>
                  <a:pt x="9450" y="4199"/>
                  <a:pt x="9450" y="3927"/>
                </a:cubicBezTo>
                <a:cubicBezTo>
                  <a:pt x="9450" y="3657"/>
                  <a:pt x="9148" y="3436"/>
                  <a:pt x="8775" y="3436"/>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8" name="Shape 3778"/>
          <p:cNvSpPr/>
          <p:nvPr/>
        </p:nvSpPr>
        <p:spPr>
          <a:xfrm>
            <a:off x="6526435" y="1904365"/>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2"/>
                  <a:pt x="6750" y="7855"/>
                </a:cubicBezTo>
                <a:cubicBezTo>
                  <a:pt x="6750" y="6228"/>
                  <a:pt x="8563" y="4909"/>
                  <a:pt x="10800" y="4909"/>
                </a:cubicBezTo>
                <a:cubicBezTo>
                  <a:pt x="13037" y="4909"/>
                  <a:pt x="14850" y="6228"/>
                  <a:pt x="14850" y="7855"/>
                </a:cubicBezTo>
                <a:cubicBezTo>
                  <a:pt x="14850" y="9482"/>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09" name="Shape 3779"/>
          <p:cNvSpPr/>
          <p:nvPr/>
        </p:nvSpPr>
        <p:spPr>
          <a:xfrm>
            <a:off x="7023826" y="1904365"/>
            <a:ext cx="280377" cy="280418"/>
          </a:xfrm>
          <a:custGeom>
            <a:avLst/>
            <a:gdLst/>
            <a:ahLst/>
            <a:cxnLst>
              <a:cxn ang="0">
                <a:pos x="wd2" y="hd2"/>
              </a:cxn>
              <a:cxn ang="5400000">
                <a:pos x="wd2" y="hd2"/>
              </a:cxn>
              <a:cxn ang="10800000">
                <a:pos x="wd2" y="hd2"/>
              </a:cxn>
              <a:cxn ang="16200000">
                <a:pos x="wd2" y="hd2"/>
              </a:cxn>
            </a:cxnLst>
            <a:rect l="0" t="0" r="r" b="b"/>
            <a:pathLst>
              <a:path w="21530" h="21600" extrusionOk="0">
                <a:moveTo>
                  <a:pt x="6365" y="15409"/>
                </a:moveTo>
                <a:cubicBezTo>
                  <a:pt x="5782" y="14888"/>
                  <a:pt x="4858" y="14006"/>
                  <a:pt x="3935" y="12896"/>
                </a:cubicBezTo>
                <a:cubicBezTo>
                  <a:pt x="2587" y="11273"/>
                  <a:pt x="979" y="8836"/>
                  <a:pt x="979" y="6431"/>
                </a:cubicBezTo>
                <a:cubicBezTo>
                  <a:pt x="979" y="3427"/>
                  <a:pt x="3396" y="982"/>
                  <a:pt x="6366" y="982"/>
                </a:cubicBezTo>
                <a:cubicBezTo>
                  <a:pt x="9336" y="982"/>
                  <a:pt x="11752" y="3427"/>
                  <a:pt x="11752" y="6431"/>
                </a:cubicBezTo>
                <a:cubicBezTo>
                  <a:pt x="11752" y="10209"/>
                  <a:pt x="7888" y="14044"/>
                  <a:pt x="6365" y="15409"/>
                </a:cubicBezTo>
                <a:moveTo>
                  <a:pt x="6366" y="0"/>
                </a:moveTo>
                <a:cubicBezTo>
                  <a:pt x="2850" y="0"/>
                  <a:pt x="0" y="2879"/>
                  <a:pt x="0" y="6431"/>
                </a:cubicBezTo>
                <a:cubicBezTo>
                  <a:pt x="0" y="11655"/>
                  <a:pt x="6366" y="16701"/>
                  <a:pt x="6366" y="16701"/>
                </a:cubicBezTo>
                <a:cubicBezTo>
                  <a:pt x="6366" y="16701"/>
                  <a:pt x="12732" y="11655"/>
                  <a:pt x="12732" y="6431"/>
                </a:cubicBezTo>
                <a:cubicBezTo>
                  <a:pt x="12732" y="2879"/>
                  <a:pt x="9882" y="0"/>
                  <a:pt x="6366" y="0"/>
                </a:cubicBezTo>
                <a:moveTo>
                  <a:pt x="17357" y="19604"/>
                </a:moveTo>
                <a:cubicBezTo>
                  <a:pt x="17127" y="19764"/>
                  <a:pt x="16856" y="19909"/>
                  <a:pt x="16554" y="20033"/>
                </a:cubicBezTo>
                <a:cubicBezTo>
                  <a:pt x="16303" y="20137"/>
                  <a:pt x="16184" y="20424"/>
                  <a:pt x="16287" y="20675"/>
                </a:cubicBezTo>
                <a:cubicBezTo>
                  <a:pt x="16365" y="20865"/>
                  <a:pt x="16548" y="20979"/>
                  <a:pt x="16740" y="20979"/>
                </a:cubicBezTo>
                <a:cubicBezTo>
                  <a:pt x="16802" y="20979"/>
                  <a:pt x="16866" y="20968"/>
                  <a:pt x="16926" y="20943"/>
                </a:cubicBezTo>
                <a:cubicBezTo>
                  <a:pt x="17294" y="20790"/>
                  <a:pt x="17627" y="20611"/>
                  <a:pt x="17915" y="20411"/>
                </a:cubicBezTo>
                <a:cubicBezTo>
                  <a:pt x="18137" y="20256"/>
                  <a:pt x="18192" y="19950"/>
                  <a:pt x="18039" y="19727"/>
                </a:cubicBezTo>
                <a:cubicBezTo>
                  <a:pt x="17884" y="19505"/>
                  <a:pt x="17578" y="19449"/>
                  <a:pt x="17357" y="19604"/>
                </a:cubicBezTo>
                <a:moveTo>
                  <a:pt x="16249" y="13042"/>
                </a:moveTo>
                <a:cubicBezTo>
                  <a:pt x="16108" y="12790"/>
                  <a:pt x="16023" y="12529"/>
                  <a:pt x="15995" y="12265"/>
                </a:cubicBezTo>
                <a:cubicBezTo>
                  <a:pt x="15966" y="11996"/>
                  <a:pt x="15731" y="11801"/>
                  <a:pt x="15456" y="11830"/>
                </a:cubicBezTo>
                <a:cubicBezTo>
                  <a:pt x="15187" y="11859"/>
                  <a:pt x="14992" y="12100"/>
                  <a:pt x="15021" y="12371"/>
                </a:cubicBezTo>
                <a:cubicBezTo>
                  <a:pt x="15064" y="12767"/>
                  <a:pt x="15189" y="13155"/>
                  <a:pt x="15395" y="13522"/>
                </a:cubicBezTo>
                <a:cubicBezTo>
                  <a:pt x="15484" y="13682"/>
                  <a:pt x="15651" y="13774"/>
                  <a:pt x="15822" y="13774"/>
                </a:cubicBezTo>
                <a:cubicBezTo>
                  <a:pt x="15904" y="13774"/>
                  <a:pt x="15985" y="13753"/>
                  <a:pt x="16061" y="13710"/>
                </a:cubicBezTo>
                <a:cubicBezTo>
                  <a:pt x="16297" y="13578"/>
                  <a:pt x="16381" y="13279"/>
                  <a:pt x="16249" y="13042"/>
                </a:cubicBezTo>
                <a:moveTo>
                  <a:pt x="18249" y="15254"/>
                </a:moveTo>
                <a:cubicBezTo>
                  <a:pt x="18041" y="14981"/>
                  <a:pt x="17802" y="14708"/>
                  <a:pt x="17538" y="14439"/>
                </a:cubicBezTo>
                <a:cubicBezTo>
                  <a:pt x="17349" y="14246"/>
                  <a:pt x="17038" y="14244"/>
                  <a:pt x="16845" y="14434"/>
                </a:cubicBezTo>
                <a:cubicBezTo>
                  <a:pt x="16653" y="14624"/>
                  <a:pt x="16651" y="14935"/>
                  <a:pt x="16841" y="15129"/>
                </a:cubicBezTo>
                <a:cubicBezTo>
                  <a:pt x="17076" y="15368"/>
                  <a:pt x="17289" y="15612"/>
                  <a:pt x="17471" y="15851"/>
                </a:cubicBezTo>
                <a:cubicBezTo>
                  <a:pt x="17567" y="15977"/>
                  <a:pt x="17713" y="16043"/>
                  <a:pt x="17860" y="16043"/>
                </a:cubicBezTo>
                <a:cubicBezTo>
                  <a:pt x="17964" y="16043"/>
                  <a:pt x="18068" y="16011"/>
                  <a:pt x="18157" y="15943"/>
                </a:cubicBezTo>
                <a:cubicBezTo>
                  <a:pt x="18372" y="15777"/>
                  <a:pt x="18413" y="15469"/>
                  <a:pt x="18249" y="15254"/>
                </a:cubicBezTo>
                <a:moveTo>
                  <a:pt x="21476" y="5929"/>
                </a:moveTo>
                <a:cubicBezTo>
                  <a:pt x="21352" y="5687"/>
                  <a:pt x="21056" y="5592"/>
                  <a:pt x="20817" y="5717"/>
                </a:cubicBezTo>
                <a:cubicBezTo>
                  <a:pt x="20817" y="5717"/>
                  <a:pt x="20649" y="5803"/>
                  <a:pt x="20371" y="5962"/>
                </a:cubicBezTo>
                <a:cubicBezTo>
                  <a:pt x="20136" y="6097"/>
                  <a:pt x="20054" y="6396"/>
                  <a:pt x="20188" y="6632"/>
                </a:cubicBezTo>
                <a:cubicBezTo>
                  <a:pt x="20278" y="6791"/>
                  <a:pt x="20444" y="6880"/>
                  <a:pt x="20614" y="6880"/>
                </a:cubicBezTo>
                <a:cubicBezTo>
                  <a:pt x="20696" y="6880"/>
                  <a:pt x="20779" y="6859"/>
                  <a:pt x="20856" y="6815"/>
                </a:cubicBezTo>
                <a:cubicBezTo>
                  <a:pt x="21107" y="6672"/>
                  <a:pt x="21260" y="6593"/>
                  <a:pt x="21265" y="6590"/>
                </a:cubicBezTo>
                <a:cubicBezTo>
                  <a:pt x="21505" y="6466"/>
                  <a:pt x="21600" y="6170"/>
                  <a:pt x="21476" y="5929"/>
                </a:cubicBezTo>
                <a:moveTo>
                  <a:pt x="18659" y="16886"/>
                </a:moveTo>
                <a:cubicBezTo>
                  <a:pt x="18395" y="16941"/>
                  <a:pt x="18224" y="17201"/>
                  <a:pt x="18279" y="17467"/>
                </a:cubicBezTo>
                <a:cubicBezTo>
                  <a:pt x="18312" y="17625"/>
                  <a:pt x="18329" y="17782"/>
                  <a:pt x="18329" y="17929"/>
                </a:cubicBezTo>
                <a:cubicBezTo>
                  <a:pt x="18329" y="18050"/>
                  <a:pt x="18318" y="18171"/>
                  <a:pt x="18296" y="18287"/>
                </a:cubicBezTo>
                <a:cubicBezTo>
                  <a:pt x="18244" y="18554"/>
                  <a:pt x="18417" y="18811"/>
                  <a:pt x="18683" y="18862"/>
                </a:cubicBezTo>
                <a:cubicBezTo>
                  <a:pt x="18715" y="18869"/>
                  <a:pt x="18746" y="18872"/>
                  <a:pt x="18777" y="18872"/>
                </a:cubicBezTo>
                <a:cubicBezTo>
                  <a:pt x="19007" y="18872"/>
                  <a:pt x="19212" y="18708"/>
                  <a:pt x="19257" y="18473"/>
                </a:cubicBezTo>
                <a:cubicBezTo>
                  <a:pt x="19291" y="18296"/>
                  <a:pt x="19308" y="18114"/>
                  <a:pt x="19308" y="17929"/>
                </a:cubicBezTo>
                <a:cubicBezTo>
                  <a:pt x="19308" y="17715"/>
                  <a:pt x="19285" y="17492"/>
                  <a:pt x="19239" y="17268"/>
                </a:cubicBezTo>
                <a:cubicBezTo>
                  <a:pt x="19183" y="17001"/>
                  <a:pt x="18922" y="16832"/>
                  <a:pt x="18659" y="16886"/>
                </a:cubicBezTo>
                <a:moveTo>
                  <a:pt x="18590" y="7107"/>
                </a:moveTo>
                <a:cubicBezTo>
                  <a:pt x="18317" y="7304"/>
                  <a:pt x="18035" y="7518"/>
                  <a:pt x="17756" y="7745"/>
                </a:cubicBezTo>
                <a:cubicBezTo>
                  <a:pt x="17546" y="7917"/>
                  <a:pt x="17515" y="8227"/>
                  <a:pt x="17685" y="8437"/>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7"/>
                </a:cubicBezTo>
                <a:moveTo>
                  <a:pt x="14704" y="20512"/>
                </a:moveTo>
                <a:cubicBezTo>
                  <a:pt x="14393" y="20556"/>
                  <a:pt x="14064" y="20590"/>
                  <a:pt x="13729" y="20612"/>
                </a:cubicBezTo>
                <a:cubicBezTo>
                  <a:pt x="13459" y="20629"/>
                  <a:pt x="13254" y="20863"/>
                  <a:pt x="13272" y="21134"/>
                </a:cubicBezTo>
                <a:cubicBezTo>
                  <a:pt x="13289" y="21394"/>
                  <a:pt x="13504" y="21593"/>
                  <a:pt x="13760" y="21593"/>
                </a:cubicBezTo>
                <a:cubicBezTo>
                  <a:pt x="13770" y="21593"/>
                  <a:pt x="13781" y="21592"/>
                  <a:pt x="13792" y="21592"/>
                </a:cubicBezTo>
                <a:cubicBezTo>
                  <a:pt x="14152" y="21568"/>
                  <a:pt x="14506" y="21533"/>
                  <a:pt x="14842" y="21485"/>
                </a:cubicBezTo>
                <a:cubicBezTo>
                  <a:pt x="15110" y="21447"/>
                  <a:pt x="15295" y="21198"/>
                  <a:pt x="15258" y="20929"/>
                </a:cubicBezTo>
                <a:cubicBezTo>
                  <a:pt x="15220" y="20661"/>
                  <a:pt x="14973" y="20472"/>
                  <a:pt x="14704" y="20512"/>
                </a:cubicBezTo>
                <a:moveTo>
                  <a:pt x="8893" y="20109"/>
                </a:moveTo>
                <a:cubicBezTo>
                  <a:pt x="8581" y="19998"/>
                  <a:pt x="8298" y="19866"/>
                  <a:pt x="8052" y="19722"/>
                </a:cubicBezTo>
                <a:cubicBezTo>
                  <a:pt x="7818" y="19582"/>
                  <a:pt x="7519" y="19663"/>
                  <a:pt x="7382" y="19896"/>
                </a:cubicBezTo>
                <a:cubicBezTo>
                  <a:pt x="7244" y="20130"/>
                  <a:pt x="7323" y="20432"/>
                  <a:pt x="7556" y="20569"/>
                </a:cubicBezTo>
                <a:cubicBezTo>
                  <a:pt x="7855" y="20744"/>
                  <a:pt x="8194" y="20901"/>
                  <a:pt x="8562" y="21034"/>
                </a:cubicBezTo>
                <a:cubicBezTo>
                  <a:pt x="8617" y="21053"/>
                  <a:pt x="8672" y="21063"/>
                  <a:pt x="8728" y="21063"/>
                </a:cubicBezTo>
                <a:cubicBezTo>
                  <a:pt x="8929" y="21063"/>
                  <a:pt x="9116" y="20938"/>
                  <a:pt x="9189" y="20738"/>
                </a:cubicBezTo>
                <a:cubicBezTo>
                  <a:pt x="9280" y="20482"/>
                  <a:pt x="9148" y="20200"/>
                  <a:pt x="8893" y="20109"/>
                </a:cubicBezTo>
                <a:moveTo>
                  <a:pt x="11750" y="20618"/>
                </a:moveTo>
                <a:cubicBezTo>
                  <a:pt x="11411" y="20600"/>
                  <a:pt x="11082" y="20572"/>
                  <a:pt x="10771" y="20533"/>
                </a:cubicBezTo>
                <a:cubicBezTo>
                  <a:pt x="10502" y="20493"/>
                  <a:pt x="10258" y="20690"/>
                  <a:pt x="10224" y="20959"/>
                </a:cubicBezTo>
                <a:cubicBezTo>
                  <a:pt x="10191" y="21229"/>
                  <a:pt x="10382" y="21474"/>
                  <a:pt x="10650" y="21508"/>
                </a:cubicBezTo>
                <a:cubicBezTo>
                  <a:pt x="10984" y="21549"/>
                  <a:pt x="11337" y="21581"/>
                  <a:pt x="11699" y="21600"/>
                </a:cubicBezTo>
                <a:cubicBezTo>
                  <a:pt x="11708" y="21600"/>
                  <a:pt x="11716" y="21600"/>
                  <a:pt x="11725" y="21600"/>
                </a:cubicBezTo>
                <a:cubicBezTo>
                  <a:pt x="11983" y="21600"/>
                  <a:pt x="12200" y="21397"/>
                  <a:pt x="12214" y="21135"/>
                </a:cubicBezTo>
                <a:cubicBezTo>
                  <a:pt x="12228" y="20863"/>
                  <a:pt x="12021" y="20632"/>
                  <a:pt x="11750" y="20618"/>
                </a:cubicBezTo>
                <a:moveTo>
                  <a:pt x="6840" y="18180"/>
                </a:moveTo>
                <a:cubicBezTo>
                  <a:pt x="6836" y="17912"/>
                  <a:pt x="6619" y="17696"/>
                  <a:pt x="6351" y="17696"/>
                </a:cubicBezTo>
                <a:cubicBezTo>
                  <a:pt x="6080" y="17696"/>
                  <a:pt x="5861" y="17916"/>
                  <a:pt x="5861" y="18188"/>
                </a:cubicBezTo>
                <a:cubicBezTo>
                  <a:pt x="5861" y="18235"/>
                  <a:pt x="5867" y="18484"/>
                  <a:pt x="5997" y="18834"/>
                </a:cubicBezTo>
                <a:cubicBezTo>
                  <a:pt x="6070" y="19033"/>
                  <a:pt x="6256" y="19156"/>
                  <a:pt x="6456" y="19156"/>
                </a:cubicBezTo>
                <a:cubicBezTo>
                  <a:pt x="6512" y="19156"/>
                  <a:pt x="6570" y="19145"/>
                  <a:pt x="6626" y="19124"/>
                </a:cubicBezTo>
                <a:cubicBezTo>
                  <a:pt x="6879" y="19030"/>
                  <a:pt x="7009" y="18748"/>
                  <a:pt x="6915" y="18493"/>
                </a:cubicBezTo>
                <a:cubicBezTo>
                  <a:pt x="6848"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6" y="9169"/>
                </a:cubicBezTo>
                <a:cubicBezTo>
                  <a:pt x="16709" y="8994"/>
                  <a:pt x="16400" y="9022"/>
                  <a:pt x="16227" y="9230"/>
                </a:cubicBezTo>
                <a:cubicBezTo>
                  <a:pt x="15976" y="9529"/>
                  <a:pt x="15760" y="9832"/>
                  <a:pt x="15587" y="10125"/>
                </a:cubicBezTo>
                <a:cubicBezTo>
                  <a:pt x="15450" y="10359"/>
                  <a:pt x="15527" y="10659"/>
                  <a:pt x="15760" y="10798"/>
                </a:cubicBezTo>
                <a:moveTo>
                  <a:pt x="6366" y="8841"/>
                </a:moveTo>
                <a:cubicBezTo>
                  <a:pt x="5014" y="8841"/>
                  <a:pt x="3917" y="7741"/>
                  <a:pt x="3917" y="6385"/>
                </a:cubicBezTo>
                <a:cubicBezTo>
                  <a:pt x="3917" y="5027"/>
                  <a:pt x="5014" y="3927"/>
                  <a:pt x="6366" y="3927"/>
                </a:cubicBezTo>
                <a:cubicBezTo>
                  <a:pt x="7719" y="3927"/>
                  <a:pt x="8814" y="5027"/>
                  <a:pt x="8814" y="6385"/>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0" name="Shape 3780"/>
          <p:cNvSpPr/>
          <p:nvPr/>
        </p:nvSpPr>
        <p:spPr>
          <a:xfrm>
            <a:off x="7636000" y="1904365"/>
            <a:ext cx="127536"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6" y="9818"/>
                  <a:pt x="10800" y="9818"/>
                </a:cubicBezTo>
                <a:cubicBezTo>
                  <a:pt x="11714" y="9818"/>
                  <a:pt x="12598" y="9761"/>
                  <a:pt x="13446" y="9664"/>
                </a:cubicBezTo>
                <a:cubicBezTo>
                  <a:pt x="13446" y="9664"/>
                  <a:pt x="10800" y="17182"/>
                  <a:pt x="10800" y="17182"/>
                </a:cubicBezTo>
                <a:close/>
                <a:moveTo>
                  <a:pt x="10800" y="0"/>
                </a:moveTo>
                <a:cubicBezTo>
                  <a:pt x="4836" y="0"/>
                  <a:pt x="0" y="2199"/>
                  <a:pt x="0" y="4909"/>
                </a:cubicBezTo>
                <a:cubicBezTo>
                  <a:pt x="0" y="6830"/>
                  <a:pt x="2431" y="8487"/>
                  <a:pt x="5966" y="9295"/>
                </a:cubicBezTo>
                <a:lnTo>
                  <a:pt x="10800" y="21600"/>
                </a:lnTo>
                <a:lnTo>
                  <a:pt x="15636" y="9295"/>
                </a:lnTo>
                <a:cubicBezTo>
                  <a:pt x="19169" y="8487"/>
                  <a:pt x="21600" y="6830"/>
                  <a:pt x="21600" y="4909"/>
                </a:cubicBezTo>
                <a:cubicBezTo>
                  <a:pt x="21600" y="2199"/>
                  <a:pt x="16764"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1" name="Shape 3781"/>
          <p:cNvSpPr/>
          <p:nvPr/>
        </p:nvSpPr>
        <p:spPr>
          <a:xfrm>
            <a:off x="8095131" y="190436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6" y="16320"/>
                  <a:pt x="1006" y="11291"/>
                </a:cubicBezTo>
                <a:lnTo>
                  <a:pt x="2455" y="11291"/>
                </a:lnTo>
                <a:cubicBezTo>
                  <a:pt x="2725" y="11291"/>
                  <a:pt x="2945" y="11071"/>
                  <a:pt x="2945" y="10800"/>
                </a:cubicBezTo>
                <a:cubicBezTo>
                  <a:pt x="2945" y="10529"/>
                  <a:pt x="2725" y="10309"/>
                  <a:pt x="2455" y="10309"/>
                </a:cubicBezTo>
                <a:lnTo>
                  <a:pt x="1006" y="10309"/>
                </a:lnTo>
                <a:cubicBezTo>
                  <a:pt x="1256"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4" y="5281"/>
                  <a:pt x="20594" y="10309"/>
                </a:cubicBezTo>
                <a:lnTo>
                  <a:pt x="19145" y="10309"/>
                </a:lnTo>
                <a:cubicBezTo>
                  <a:pt x="18875" y="10309"/>
                  <a:pt x="18655" y="10529"/>
                  <a:pt x="18655" y="10800"/>
                </a:cubicBezTo>
                <a:cubicBezTo>
                  <a:pt x="18655" y="11071"/>
                  <a:pt x="18875" y="11291"/>
                  <a:pt x="19145" y="11291"/>
                </a:cubicBezTo>
                <a:lnTo>
                  <a:pt x="20594" y="11291"/>
                </a:lnTo>
                <a:cubicBezTo>
                  <a:pt x="20344" y="16320"/>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6" y="6635"/>
                </a:moveTo>
                <a:lnTo>
                  <a:pt x="12189" y="12188"/>
                </a:lnTo>
                <a:lnTo>
                  <a:pt x="6634" y="14966"/>
                </a:lnTo>
                <a:lnTo>
                  <a:pt x="9411" y="9412"/>
                </a:lnTo>
                <a:cubicBezTo>
                  <a:pt x="9411" y="9412"/>
                  <a:pt x="14966" y="6635"/>
                  <a:pt x="14966" y="6635"/>
                </a:cubicBezTo>
                <a:close/>
                <a:moveTo>
                  <a:pt x="4552" y="17049"/>
                </a:moveTo>
                <a:lnTo>
                  <a:pt x="12883" y="12883"/>
                </a:lnTo>
                <a:lnTo>
                  <a:pt x="17048" y="4551"/>
                </a:lnTo>
                <a:lnTo>
                  <a:pt x="8717" y="8717"/>
                </a:lnTo>
                <a:cubicBezTo>
                  <a:pt x="8717" y="8717"/>
                  <a:pt x="4552" y="17049"/>
                  <a:pt x="4552" y="17049"/>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2" name="Shape 3782"/>
          <p:cNvSpPr/>
          <p:nvPr/>
        </p:nvSpPr>
        <p:spPr>
          <a:xfrm>
            <a:off x="8630783" y="190436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4" y="27"/>
                </a:lnTo>
                <a:cubicBezTo>
                  <a:pt x="581" y="14"/>
                  <a:pt x="538" y="0"/>
                  <a:pt x="491" y="0"/>
                </a:cubicBezTo>
                <a:cubicBezTo>
                  <a:pt x="220" y="0"/>
                  <a:pt x="0" y="220"/>
                  <a:pt x="0" y="491"/>
                </a:cubicBezTo>
                <a:lnTo>
                  <a:pt x="0" y="19145"/>
                </a:lnTo>
                <a:cubicBezTo>
                  <a:pt x="0" y="19370"/>
                  <a:pt x="153" y="19551"/>
                  <a:pt x="358" y="19610"/>
                </a:cubicBezTo>
                <a:lnTo>
                  <a:pt x="356" y="19618"/>
                </a:lnTo>
                <a:lnTo>
                  <a:pt x="7229" y="21582"/>
                </a:lnTo>
                <a:lnTo>
                  <a:pt x="7231" y="21573"/>
                </a:lnTo>
                <a:cubicBezTo>
                  <a:pt x="7274" y="21586"/>
                  <a:pt x="7316" y="21600"/>
                  <a:pt x="7364" y="21600"/>
                </a:cubicBezTo>
                <a:cubicBezTo>
                  <a:pt x="7411" y="21600"/>
                  <a:pt x="7453" y="21586"/>
                  <a:pt x="7496" y="21573"/>
                </a:cubicBezTo>
                <a:lnTo>
                  <a:pt x="7498" y="21582"/>
                </a:lnTo>
                <a:lnTo>
                  <a:pt x="14236" y="19656"/>
                </a:lnTo>
                <a:lnTo>
                  <a:pt x="20975" y="21582"/>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3" name="Shape 3783"/>
          <p:cNvSpPr/>
          <p:nvPr/>
        </p:nvSpPr>
        <p:spPr>
          <a:xfrm>
            <a:off x="9166435" y="190436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6"/>
                </a:lnTo>
                <a:cubicBezTo>
                  <a:pt x="18572" y="12276"/>
                  <a:pt x="18589" y="11922"/>
                  <a:pt x="18572" y="11593"/>
                </a:cubicBezTo>
                <a:lnTo>
                  <a:pt x="17592" y="11645"/>
                </a:lnTo>
                <a:cubicBezTo>
                  <a:pt x="17606" y="11910"/>
                  <a:pt x="17591" y="12202"/>
                  <a:pt x="17547" y="12509"/>
                </a:cubicBezTo>
                <a:moveTo>
                  <a:pt x="17444" y="10833"/>
                </a:moveTo>
                <a:lnTo>
                  <a:pt x="18374" y="10520"/>
                </a:lnTo>
                <a:cubicBezTo>
                  <a:pt x="18262" y="10187"/>
                  <a:pt x="18104" y="9869"/>
                  <a:pt x="17890" y="9547"/>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3"/>
                  <a:pt x="16746" y="14495"/>
                  <a:pt x="16835" y="14583"/>
                </a:cubicBezTo>
                <a:lnTo>
                  <a:pt x="17469" y="15218"/>
                </a:lnTo>
                <a:lnTo>
                  <a:pt x="16835" y="15853"/>
                </a:lnTo>
                <a:cubicBezTo>
                  <a:pt x="16746" y="15942"/>
                  <a:pt x="16691" y="16065"/>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5"/>
                  <a:pt x="19582" y="15942"/>
                  <a:pt x="19493" y="15853"/>
                </a:cubicBezTo>
                <a:lnTo>
                  <a:pt x="18858" y="15218"/>
                </a:lnTo>
                <a:lnTo>
                  <a:pt x="19493" y="14583"/>
                </a:lnTo>
                <a:cubicBezTo>
                  <a:pt x="19582" y="14495"/>
                  <a:pt x="19636" y="14373"/>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3"/>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2"/>
                </a:lnTo>
                <a:lnTo>
                  <a:pt x="7231" y="21573"/>
                </a:lnTo>
                <a:cubicBezTo>
                  <a:pt x="7274" y="21586"/>
                  <a:pt x="7317" y="21600"/>
                  <a:pt x="7364" y="21600"/>
                </a:cubicBezTo>
                <a:cubicBezTo>
                  <a:pt x="7411" y="21600"/>
                  <a:pt x="7453" y="21586"/>
                  <a:pt x="7496" y="21573"/>
                </a:cubicBezTo>
                <a:lnTo>
                  <a:pt x="7499" y="21582"/>
                </a:lnTo>
                <a:lnTo>
                  <a:pt x="14236" y="19656"/>
                </a:lnTo>
                <a:lnTo>
                  <a:pt x="20975" y="21582"/>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7"/>
                </a:lnTo>
                <a:cubicBezTo>
                  <a:pt x="5432" y="10394"/>
                  <a:pt x="5153" y="10605"/>
                  <a:pt x="4909" y="10826"/>
                </a:cubicBezTo>
                <a:lnTo>
                  <a:pt x="5568" y="11554"/>
                </a:lnTo>
                <a:cubicBezTo>
                  <a:pt x="5772" y="11370"/>
                  <a:pt x="6008" y="11191"/>
                  <a:pt x="6270" y="11022"/>
                </a:cubicBezTo>
                <a:moveTo>
                  <a:pt x="5004" y="12185"/>
                </a:moveTo>
                <a:lnTo>
                  <a:pt x="4196" y="11628"/>
                </a:lnTo>
                <a:cubicBezTo>
                  <a:pt x="3975" y="11950"/>
                  <a:pt x="3812" y="12288"/>
                  <a:pt x="3713" y="12634"/>
                </a:cubicBezTo>
                <a:lnTo>
                  <a:pt x="4656" y="12906"/>
                </a:lnTo>
                <a:cubicBezTo>
                  <a:pt x="4727" y="12661"/>
                  <a:pt x="4844" y="12418"/>
                  <a:pt x="5004" y="12185"/>
                </a:cubicBezTo>
                <a:moveTo>
                  <a:pt x="10467" y="8319"/>
                </a:moveTo>
                <a:lnTo>
                  <a:pt x="9972" y="7470"/>
                </a:lnTo>
                <a:cubicBezTo>
                  <a:pt x="9623" y="7674"/>
                  <a:pt x="9362" y="7936"/>
                  <a:pt x="9132" y="8189"/>
                </a:cubicBezTo>
                <a:lnTo>
                  <a:pt x="9857" y="8850"/>
                </a:lnTo>
                <a:cubicBezTo>
                  <a:pt x="10063" y="8624"/>
                  <a:pt x="10245" y="8448"/>
                  <a:pt x="10467" y="8319"/>
                </a:cubicBezTo>
                <a:moveTo>
                  <a:pt x="3927" y="15709"/>
                </a:moveTo>
                <a:cubicBezTo>
                  <a:pt x="4469" y="15709"/>
                  <a:pt x="4909" y="15270"/>
                  <a:pt x="4909" y="14727"/>
                </a:cubicBezTo>
                <a:cubicBezTo>
                  <a:pt x="4909" y="14186"/>
                  <a:pt x="4469" y="13745"/>
                  <a:pt x="3927" y="13745"/>
                </a:cubicBezTo>
                <a:cubicBezTo>
                  <a:pt x="3385" y="13745"/>
                  <a:pt x="2945" y="14186"/>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4" name="Shape 3784"/>
          <p:cNvSpPr/>
          <p:nvPr/>
        </p:nvSpPr>
        <p:spPr>
          <a:xfrm>
            <a:off x="9702087" y="190436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20"/>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20"/>
                  <a:pt x="16320" y="20344"/>
                  <a:pt x="11291" y="20593"/>
                </a:cubicBezTo>
                <a:moveTo>
                  <a:pt x="10800" y="1"/>
                </a:moveTo>
                <a:cubicBezTo>
                  <a:pt x="10800" y="1"/>
                  <a:pt x="10800" y="0"/>
                  <a:pt x="10800" y="0"/>
                </a:cubicBezTo>
                <a:cubicBezTo>
                  <a:pt x="10800" y="0"/>
                  <a:pt x="10800" y="1"/>
                  <a:pt x="10800" y="1"/>
                </a:cubicBezTo>
                <a:cubicBezTo>
                  <a:pt x="4835" y="1"/>
                  <a:pt x="0" y="4836"/>
                  <a:pt x="0" y="10800"/>
                </a:cubicBezTo>
                <a:cubicBezTo>
                  <a:pt x="0" y="16765"/>
                  <a:pt x="4835" y="21600"/>
                  <a:pt x="10800" y="21600"/>
                </a:cubicBezTo>
                <a:cubicBezTo>
                  <a:pt x="16765" y="21600"/>
                  <a:pt x="21600" y="16765"/>
                  <a:pt x="21600" y="10800"/>
                </a:cubicBezTo>
                <a:cubicBezTo>
                  <a:pt x="21600" y="4836"/>
                  <a:pt x="16765" y="1"/>
                  <a:pt x="10800" y="1"/>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5" name="Shape 3785"/>
          <p:cNvSpPr/>
          <p:nvPr/>
        </p:nvSpPr>
        <p:spPr>
          <a:xfrm>
            <a:off x="10237740" y="190436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4"/>
                  <a:pt x="17649" y="11291"/>
                </a:cubicBezTo>
                <a:lnTo>
                  <a:pt x="20594" y="11291"/>
                </a:lnTo>
                <a:cubicBezTo>
                  <a:pt x="20345" y="16320"/>
                  <a:pt x="16320" y="20344"/>
                  <a:pt x="11291" y="20593"/>
                </a:cubicBezTo>
                <a:moveTo>
                  <a:pt x="11291" y="13206"/>
                </a:moveTo>
                <a:cubicBezTo>
                  <a:pt x="12252" y="13010"/>
                  <a:pt x="13005" y="12252"/>
                  <a:pt x="13201" y="11291"/>
                </a:cubicBezTo>
                <a:lnTo>
                  <a:pt x="16667" y="11291"/>
                </a:lnTo>
                <a:cubicBezTo>
                  <a:pt x="16431" y="14152"/>
                  <a:pt x="14152" y="16429"/>
                  <a:pt x="11291" y="16667"/>
                </a:cubicBezTo>
                <a:cubicBezTo>
                  <a:pt x="11291" y="16667"/>
                  <a:pt x="11291" y="13206"/>
                  <a:pt x="11291" y="13206"/>
                </a:cubicBezTo>
                <a:close/>
                <a:moveTo>
                  <a:pt x="11291" y="4934"/>
                </a:moveTo>
                <a:cubicBezTo>
                  <a:pt x="12233" y="5012"/>
                  <a:pt x="13111" y="5316"/>
                  <a:pt x="13875" y="5784"/>
                </a:cubicBezTo>
                <a:cubicBezTo>
                  <a:pt x="13793" y="5968"/>
                  <a:pt x="13745" y="6169"/>
                  <a:pt x="13745" y="6382"/>
                </a:cubicBezTo>
                <a:cubicBezTo>
                  <a:pt x="13745" y="7196"/>
                  <a:pt x="14405" y="7855"/>
                  <a:pt x="15218" y="7855"/>
                </a:cubicBezTo>
                <a:cubicBezTo>
                  <a:pt x="15432" y="7855"/>
                  <a:pt x="15633" y="7808"/>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6"/>
                  <a:pt x="16534" y="7032"/>
                </a:cubicBezTo>
                <a:cubicBezTo>
                  <a:pt x="16631" y="6835"/>
                  <a:pt x="16691" y="6617"/>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9"/>
                  <a:pt x="5405" y="9649"/>
                  <a:pt x="5062" y="9482"/>
                </a:cubicBezTo>
                <a:cubicBezTo>
                  <a:pt x="5626" y="7018"/>
                  <a:pt x="7730" y="5144"/>
                  <a:pt x="10309" y="4930"/>
                </a:cubicBezTo>
                <a:cubicBezTo>
                  <a:pt x="10309" y="4930"/>
                  <a:pt x="10309" y="8395"/>
                  <a:pt x="10309" y="8395"/>
                </a:cubicBezTo>
                <a:close/>
                <a:moveTo>
                  <a:pt x="10309" y="16670"/>
                </a:moveTo>
                <a:cubicBezTo>
                  <a:pt x="7730" y="16457"/>
                  <a:pt x="5626" y="14582"/>
                  <a:pt x="5062" y="12118"/>
                </a:cubicBezTo>
                <a:cubicBezTo>
                  <a:pt x="5405" y="11951"/>
                  <a:pt x="5666" y="11652"/>
                  <a:pt x="5796" y="11291"/>
                </a:cubicBezTo>
                <a:lnTo>
                  <a:pt x="8399" y="11291"/>
                </a:lnTo>
                <a:cubicBezTo>
                  <a:pt x="8595" y="12252"/>
                  <a:pt x="9348" y="13010"/>
                  <a:pt x="10309" y="13206"/>
                </a:cubicBezTo>
                <a:cubicBezTo>
                  <a:pt x="10309" y="13206"/>
                  <a:pt x="10309" y="16670"/>
                  <a:pt x="10309" y="16670"/>
                </a:cubicBezTo>
                <a:close/>
                <a:moveTo>
                  <a:pt x="10309" y="20593"/>
                </a:moveTo>
                <a:cubicBezTo>
                  <a:pt x="5280" y="20344"/>
                  <a:pt x="1255" y="16320"/>
                  <a:pt x="1006" y="11291"/>
                </a:cubicBezTo>
                <a:lnTo>
                  <a:pt x="3030" y="11291"/>
                </a:lnTo>
                <a:cubicBezTo>
                  <a:pt x="3196" y="11757"/>
                  <a:pt x="3590" y="12114"/>
                  <a:pt x="4078" y="12230"/>
                </a:cubicBezTo>
                <a:cubicBezTo>
                  <a:pt x="4703" y="15183"/>
                  <a:pt x="7225" y="17434"/>
                  <a:pt x="10309" y="17652"/>
                </a:cubicBezTo>
                <a:cubicBezTo>
                  <a:pt x="10309" y="17652"/>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6" name="Shape 3786"/>
          <p:cNvSpPr/>
          <p:nvPr/>
        </p:nvSpPr>
        <p:spPr>
          <a:xfrm>
            <a:off x="10798899" y="1904365"/>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90"/>
                  <a:pt x="10534" y="12361"/>
                </a:cubicBezTo>
                <a:cubicBezTo>
                  <a:pt x="9751" y="12577"/>
                  <a:pt x="9076" y="12764"/>
                  <a:pt x="7800" y="12764"/>
                </a:cubicBezTo>
                <a:cubicBezTo>
                  <a:pt x="6097" y="12764"/>
                  <a:pt x="5268" y="12537"/>
                  <a:pt x="4390" y="12299"/>
                </a:cubicBezTo>
                <a:cubicBezTo>
                  <a:pt x="3564" y="12073"/>
                  <a:pt x="2709" y="11842"/>
                  <a:pt x="1200" y="11792"/>
                </a:cubicBezTo>
                <a:lnTo>
                  <a:pt x="1200" y="992"/>
                </a:lnTo>
                <a:cubicBezTo>
                  <a:pt x="2511" y="1038"/>
                  <a:pt x="3242" y="1239"/>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1"/>
                  <a:pt x="4010" y="13230"/>
                </a:cubicBezTo>
                <a:cubicBezTo>
                  <a:pt x="4941" y="13484"/>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7" name="Shape 3787"/>
          <p:cNvSpPr/>
          <p:nvPr/>
        </p:nvSpPr>
        <p:spPr>
          <a:xfrm>
            <a:off x="11334551" y="1904365"/>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7"/>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1"/>
                </a:moveTo>
                <a:lnTo>
                  <a:pt x="18100" y="7364"/>
                </a:lnTo>
                <a:lnTo>
                  <a:pt x="21514" y="2708"/>
                </a:lnTo>
                <a:lnTo>
                  <a:pt x="21506" y="2703"/>
                </a:lnTo>
                <a:cubicBezTo>
                  <a:pt x="21560" y="2629"/>
                  <a:pt x="21600" y="2548"/>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1"/>
                  <a:pt x="21514" y="12021"/>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8" name="Shape 3788"/>
          <p:cNvSpPr/>
          <p:nvPr/>
        </p:nvSpPr>
        <p:spPr>
          <a:xfrm>
            <a:off x="6488174"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69" y="17122"/>
                  <a:pt x="16604" y="16682"/>
                  <a:pt x="15855" y="16325"/>
                </a:cubicBezTo>
                <a:cubicBezTo>
                  <a:pt x="15868" y="16284"/>
                  <a:pt x="15882" y="16244"/>
                  <a:pt x="15895" y="16203"/>
                </a:cubicBezTo>
                <a:cubicBezTo>
                  <a:pt x="16131" y="15457"/>
                  <a:pt x="16320" y="14656"/>
                  <a:pt x="16454" y="13812"/>
                </a:cubicBezTo>
                <a:cubicBezTo>
                  <a:pt x="16470" y="13704"/>
                  <a:pt x="16484" y="13596"/>
                  <a:pt x="16499" y="13488"/>
                </a:cubicBezTo>
                <a:cubicBezTo>
                  <a:pt x="16544" y="13166"/>
                  <a:pt x="16581" y="12839"/>
                  <a:pt x="16610" y="12507"/>
                </a:cubicBezTo>
                <a:cubicBezTo>
                  <a:pt x="16621" y="12383"/>
                  <a:pt x="16632" y="12260"/>
                  <a:pt x="16641" y="12135"/>
                </a:cubicBezTo>
                <a:cubicBezTo>
                  <a:pt x="16660" y="11859"/>
                  <a:pt x="16664" y="11574"/>
                  <a:pt x="16673" y="11291"/>
                </a:cubicBezTo>
                <a:lnTo>
                  <a:pt x="20598" y="11291"/>
                </a:lnTo>
                <a:cubicBezTo>
                  <a:pt x="20476" y="13747"/>
                  <a:pt x="19450" y="15962"/>
                  <a:pt x="17850" y="17620"/>
                </a:cubicBezTo>
                <a:moveTo>
                  <a:pt x="13714" y="20178"/>
                </a:moveTo>
                <a:cubicBezTo>
                  <a:pt x="13925" y="19958"/>
                  <a:pt x="14127" y="19710"/>
                  <a:pt x="14321" y="19444"/>
                </a:cubicBezTo>
                <a:cubicBezTo>
                  <a:pt x="14339" y="19419"/>
                  <a:pt x="14357" y="19395"/>
                  <a:pt x="14375" y="19369"/>
                </a:cubicBezTo>
                <a:cubicBezTo>
                  <a:pt x="14764" y="18822"/>
                  <a:pt x="15116" y="18192"/>
                  <a:pt x="15420" y="17488"/>
                </a:cubicBezTo>
                <a:cubicBezTo>
                  <a:pt x="15436" y="17450"/>
                  <a:pt x="15451" y="17410"/>
                  <a:pt x="15467" y="17372"/>
                </a:cubicBezTo>
                <a:cubicBezTo>
                  <a:pt x="15485" y="17329"/>
                  <a:pt x="15499" y="17282"/>
                  <a:pt x="15516" y="17239"/>
                </a:cubicBezTo>
                <a:cubicBezTo>
                  <a:pt x="16123" y="17536"/>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4" y="12996"/>
                  <a:pt x="15392" y="14581"/>
                  <a:pt x="14970" y="15948"/>
                </a:cubicBezTo>
                <a:cubicBezTo>
                  <a:pt x="13855" y="15534"/>
                  <a:pt x="12608" y="15291"/>
                  <a:pt x="11291" y="15240"/>
                </a:cubicBezTo>
                <a:cubicBezTo>
                  <a:pt x="11291" y="15240"/>
                  <a:pt x="11291" y="11291"/>
                  <a:pt x="11291" y="11291"/>
                </a:cubicBezTo>
                <a:close/>
                <a:moveTo>
                  <a:pt x="11291" y="6361"/>
                </a:moveTo>
                <a:cubicBezTo>
                  <a:pt x="12608" y="6309"/>
                  <a:pt x="13855" y="6066"/>
                  <a:pt x="14970" y="5652"/>
                </a:cubicBezTo>
                <a:cubicBezTo>
                  <a:pt x="15392" y="7019"/>
                  <a:pt x="15654" y="8605"/>
                  <a:pt x="15697" y="10309"/>
                </a:cubicBezTo>
                <a:lnTo>
                  <a:pt x="11291" y="10309"/>
                </a:lnTo>
                <a:cubicBezTo>
                  <a:pt x="11291" y="10309"/>
                  <a:pt x="11291" y="6361"/>
                  <a:pt x="11291" y="6361"/>
                </a:cubicBezTo>
                <a:close/>
                <a:moveTo>
                  <a:pt x="11291" y="1032"/>
                </a:moveTo>
                <a:cubicBezTo>
                  <a:pt x="12654" y="1302"/>
                  <a:pt x="13850" y="2691"/>
                  <a:pt x="14652" y="4731"/>
                </a:cubicBezTo>
                <a:cubicBezTo>
                  <a:pt x="13638" y="5107"/>
                  <a:pt x="12498" y="5329"/>
                  <a:pt x="11291" y="5379"/>
                </a:cubicBezTo>
                <a:cubicBezTo>
                  <a:pt x="11291" y="5379"/>
                  <a:pt x="11291" y="1032"/>
                  <a:pt x="11291" y="1032"/>
                </a:cubicBezTo>
                <a:close/>
                <a:moveTo>
                  <a:pt x="17142" y="3315"/>
                </a:moveTo>
                <a:cubicBezTo>
                  <a:pt x="16665" y="3711"/>
                  <a:pt x="16123" y="4065"/>
                  <a:pt x="15516"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1"/>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5"/>
                  <a:pt x="16499" y="8112"/>
                </a:cubicBezTo>
                <a:cubicBezTo>
                  <a:pt x="16484" y="8005"/>
                  <a:pt x="16470" y="7896"/>
                  <a:pt x="16454" y="7789"/>
                </a:cubicBezTo>
                <a:cubicBezTo>
                  <a:pt x="16320" y="6944"/>
                  <a:pt x="16131" y="6144"/>
                  <a:pt x="15895" y="5397"/>
                </a:cubicBezTo>
                <a:cubicBezTo>
                  <a:pt x="15882" y="5357"/>
                  <a:pt x="15868" y="5317"/>
                  <a:pt x="15855" y="5276"/>
                </a:cubicBezTo>
                <a:cubicBezTo>
                  <a:pt x="16604" y="4918"/>
                  <a:pt x="17269" y="4478"/>
                  <a:pt x="17850" y="3981"/>
                </a:cubicBezTo>
                <a:cubicBezTo>
                  <a:pt x="19450" y="5638"/>
                  <a:pt x="20476" y="7853"/>
                  <a:pt x="20598" y="10309"/>
                </a:cubicBezTo>
                <a:moveTo>
                  <a:pt x="10309" y="5379"/>
                </a:moveTo>
                <a:cubicBezTo>
                  <a:pt x="9101" y="5329"/>
                  <a:pt x="7961" y="5107"/>
                  <a:pt x="6947" y="4731"/>
                </a:cubicBezTo>
                <a:cubicBezTo>
                  <a:pt x="7749" y="2691"/>
                  <a:pt x="8945" y="1302"/>
                  <a:pt x="10309" y="1032"/>
                </a:cubicBezTo>
                <a:cubicBezTo>
                  <a:pt x="10309" y="1032"/>
                  <a:pt x="10309" y="5379"/>
                  <a:pt x="10309" y="5379"/>
                </a:cubicBezTo>
                <a:close/>
                <a:moveTo>
                  <a:pt x="10309" y="10309"/>
                </a:moveTo>
                <a:lnTo>
                  <a:pt x="5902" y="10309"/>
                </a:lnTo>
                <a:cubicBezTo>
                  <a:pt x="5945" y="8605"/>
                  <a:pt x="6207" y="7019"/>
                  <a:pt x="6629" y="5652"/>
                </a:cubicBezTo>
                <a:cubicBezTo>
                  <a:pt x="7744" y="6066"/>
                  <a:pt x="8991" y="6309"/>
                  <a:pt x="10309" y="6361"/>
                </a:cubicBezTo>
                <a:cubicBezTo>
                  <a:pt x="10309" y="6361"/>
                  <a:pt x="10309" y="10309"/>
                  <a:pt x="10309" y="10309"/>
                </a:cubicBezTo>
                <a:close/>
                <a:moveTo>
                  <a:pt x="10309" y="15240"/>
                </a:moveTo>
                <a:cubicBezTo>
                  <a:pt x="8991" y="15291"/>
                  <a:pt x="7744" y="15534"/>
                  <a:pt x="6629" y="15948"/>
                </a:cubicBezTo>
                <a:cubicBezTo>
                  <a:pt x="6207" y="14581"/>
                  <a:pt x="5945" y="12996"/>
                  <a:pt x="5902"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6"/>
                  <a:pt x="6083" y="17239"/>
                </a:cubicBezTo>
                <a:cubicBezTo>
                  <a:pt x="6100" y="17282"/>
                  <a:pt x="6114" y="17329"/>
                  <a:pt x="6132" y="17372"/>
                </a:cubicBezTo>
                <a:cubicBezTo>
                  <a:pt x="6148" y="17410"/>
                  <a:pt x="6163" y="17450"/>
                  <a:pt x="6180" y="17488"/>
                </a:cubicBezTo>
                <a:cubicBezTo>
                  <a:pt x="6483" y="18192"/>
                  <a:pt x="6834" y="18822"/>
                  <a:pt x="7224" y="19369"/>
                </a:cubicBezTo>
                <a:cubicBezTo>
                  <a:pt x="7242" y="19395"/>
                  <a:pt x="7260" y="19419"/>
                  <a:pt x="7278" y="19444"/>
                </a:cubicBezTo>
                <a:cubicBezTo>
                  <a:pt x="7472" y="19710"/>
                  <a:pt x="7674" y="19958"/>
                  <a:pt x="7886" y="20178"/>
                </a:cubicBezTo>
                <a:cubicBezTo>
                  <a:pt x="6610" y="19782"/>
                  <a:pt x="5451" y="19129"/>
                  <a:pt x="4458" y="18285"/>
                </a:cubicBezTo>
                <a:moveTo>
                  <a:pt x="1002" y="11291"/>
                </a:moveTo>
                <a:lnTo>
                  <a:pt x="4927" y="11291"/>
                </a:lnTo>
                <a:cubicBezTo>
                  <a:pt x="4935" y="11574"/>
                  <a:pt x="4940" y="11859"/>
                  <a:pt x="4958" y="12135"/>
                </a:cubicBezTo>
                <a:cubicBezTo>
                  <a:pt x="4967" y="12260"/>
                  <a:pt x="4978" y="12383"/>
                  <a:pt x="4989" y="12507"/>
                </a:cubicBezTo>
                <a:cubicBezTo>
                  <a:pt x="5018" y="12839"/>
                  <a:pt x="5055" y="13166"/>
                  <a:pt x="5100" y="13488"/>
                </a:cubicBezTo>
                <a:cubicBezTo>
                  <a:pt x="5115" y="13596"/>
                  <a:pt x="5129" y="13704"/>
                  <a:pt x="5145" y="13812"/>
                </a:cubicBezTo>
                <a:cubicBezTo>
                  <a:pt x="5279" y="14656"/>
                  <a:pt x="5468" y="15457"/>
                  <a:pt x="5704" y="16203"/>
                </a:cubicBezTo>
                <a:cubicBezTo>
                  <a:pt x="5717" y="16244"/>
                  <a:pt x="5731" y="16284"/>
                  <a:pt x="5744" y="16325"/>
                </a:cubicBezTo>
                <a:cubicBezTo>
                  <a:pt x="4995" y="16682"/>
                  <a:pt x="4329" y="17122"/>
                  <a:pt x="3749" y="17620"/>
                </a:cubicBezTo>
                <a:cubicBezTo>
                  <a:pt x="2150" y="15962"/>
                  <a:pt x="1123" y="13747"/>
                  <a:pt x="1002" y="11291"/>
                </a:cubicBezTo>
                <a:moveTo>
                  <a:pt x="3749" y="3981"/>
                </a:moveTo>
                <a:cubicBezTo>
                  <a:pt x="4329" y="4478"/>
                  <a:pt x="4995" y="4918"/>
                  <a:pt x="5744" y="5276"/>
                </a:cubicBezTo>
                <a:cubicBezTo>
                  <a:pt x="5731" y="5317"/>
                  <a:pt x="5717" y="5357"/>
                  <a:pt x="5704" y="5397"/>
                </a:cubicBezTo>
                <a:cubicBezTo>
                  <a:pt x="5468" y="6144"/>
                  <a:pt x="5279" y="6944"/>
                  <a:pt x="5145" y="7789"/>
                </a:cubicBezTo>
                <a:cubicBezTo>
                  <a:pt x="5129" y="7896"/>
                  <a:pt x="5115" y="8005"/>
                  <a:pt x="5100" y="8112"/>
                </a:cubicBezTo>
                <a:cubicBezTo>
                  <a:pt x="5055" y="8435"/>
                  <a:pt x="5018" y="8761"/>
                  <a:pt x="4989" y="9093"/>
                </a:cubicBezTo>
                <a:cubicBezTo>
                  <a:pt x="4978"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1"/>
                  <a:pt x="7278" y="2156"/>
                </a:cubicBezTo>
                <a:cubicBezTo>
                  <a:pt x="7260" y="2181"/>
                  <a:pt x="7242" y="2206"/>
                  <a:pt x="7224" y="2231"/>
                </a:cubicBezTo>
                <a:cubicBezTo>
                  <a:pt x="6834" y="2778"/>
                  <a:pt x="6483" y="3408"/>
                  <a:pt x="6180" y="4112"/>
                </a:cubicBezTo>
                <a:cubicBezTo>
                  <a:pt x="6163" y="4151"/>
                  <a:pt x="6148" y="4190"/>
                  <a:pt x="6132" y="4229"/>
                </a:cubicBezTo>
                <a:cubicBezTo>
                  <a:pt x="6114"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19" name="Shape 3789"/>
          <p:cNvSpPr/>
          <p:nvPr/>
        </p:nvSpPr>
        <p:spPr>
          <a:xfrm>
            <a:off x="7023826"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7658" y="8343"/>
                </a:moveTo>
                <a:cubicBezTo>
                  <a:pt x="17614" y="6915"/>
                  <a:pt x="17383" y="5576"/>
                  <a:pt x="17008" y="4408"/>
                </a:cubicBezTo>
                <a:cubicBezTo>
                  <a:pt x="17543" y="4130"/>
                  <a:pt x="18018" y="3798"/>
                  <a:pt x="18434" y="3427"/>
                </a:cubicBezTo>
                <a:cubicBezTo>
                  <a:pt x="19673" y="4722"/>
                  <a:pt x="20474" y="6437"/>
                  <a:pt x="20593" y="8343"/>
                </a:cubicBezTo>
                <a:cubicBezTo>
                  <a:pt x="20593" y="8343"/>
                  <a:pt x="17658" y="8343"/>
                  <a:pt x="17658" y="8343"/>
                </a:cubicBezTo>
                <a:close/>
                <a:moveTo>
                  <a:pt x="15485" y="1482"/>
                </a:moveTo>
                <a:cubicBezTo>
                  <a:pt x="16306" y="1786"/>
                  <a:pt x="17058" y="2226"/>
                  <a:pt x="17723" y="2769"/>
                </a:cubicBezTo>
                <a:cubicBezTo>
                  <a:pt x="17412" y="3037"/>
                  <a:pt x="17056" y="3275"/>
                  <a:pt x="16666" y="3486"/>
                </a:cubicBezTo>
                <a:cubicBezTo>
                  <a:pt x="16337" y="2708"/>
                  <a:pt x="15939" y="2027"/>
                  <a:pt x="15485" y="1482"/>
                </a:cubicBezTo>
                <a:moveTo>
                  <a:pt x="12764" y="0"/>
                </a:moveTo>
                <a:cubicBezTo>
                  <a:pt x="9919" y="0"/>
                  <a:pt x="7396" y="1350"/>
                  <a:pt x="5780" y="3437"/>
                </a:cubicBezTo>
                <a:cubicBezTo>
                  <a:pt x="6514" y="3197"/>
                  <a:pt x="7286" y="3044"/>
                  <a:pt x="8086" y="2984"/>
                </a:cubicBezTo>
                <a:cubicBezTo>
                  <a:pt x="7991" y="2913"/>
                  <a:pt x="7892" y="2845"/>
                  <a:pt x="7804" y="2769"/>
                </a:cubicBezTo>
                <a:cubicBezTo>
                  <a:pt x="8469" y="2226"/>
                  <a:pt x="9222" y="1786"/>
                  <a:pt x="10042" y="1482"/>
                </a:cubicBezTo>
                <a:cubicBezTo>
                  <a:pt x="9694" y="1899"/>
                  <a:pt x="9380" y="2398"/>
                  <a:pt x="9104" y="2959"/>
                </a:cubicBezTo>
                <a:cubicBezTo>
                  <a:pt x="9451" y="2968"/>
                  <a:pt x="9793" y="2996"/>
                  <a:pt x="10130" y="3040"/>
                </a:cubicBezTo>
                <a:cubicBezTo>
                  <a:pt x="10712" y="1983"/>
                  <a:pt x="11449" y="1263"/>
                  <a:pt x="12269" y="1057"/>
                </a:cubicBezTo>
                <a:lnTo>
                  <a:pt x="12269" y="3575"/>
                </a:lnTo>
                <a:cubicBezTo>
                  <a:pt x="12608" y="3702"/>
                  <a:pt x="12938" y="3845"/>
                  <a:pt x="13258" y="4006"/>
                </a:cubicBezTo>
                <a:lnTo>
                  <a:pt x="13258" y="1057"/>
                </a:lnTo>
                <a:cubicBezTo>
                  <a:pt x="14282" y="1315"/>
                  <a:pt x="15181" y="2363"/>
                  <a:pt x="15802"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1" y="6009"/>
                  <a:pt x="16526" y="6670"/>
                </a:cubicBezTo>
                <a:cubicBezTo>
                  <a:pt x="17157" y="7466"/>
                  <a:pt x="17664" y="8363"/>
                  <a:pt x="18025" y="9331"/>
                </a:cubicBezTo>
                <a:lnTo>
                  <a:pt x="20593" y="9331"/>
                </a:lnTo>
                <a:cubicBezTo>
                  <a:pt x="20479" y="11173"/>
                  <a:pt x="19721" y="12835"/>
                  <a:pt x="18551" y="14114"/>
                </a:cubicBezTo>
                <a:cubicBezTo>
                  <a:pt x="18470" y="14700"/>
                  <a:pt x="18342" y="15272"/>
                  <a:pt x="18163" y="15821"/>
                </a:cubicBezTo>
                <a:cubicBezTo>
                  <a:pt x="20250" y="14205"/>
                  <a:pt x="21600" y="11681"/>
                  <a:pt x="21600" y="8836"/>
                </a:cubicBezTo>
                <a:cubicBezTo>
                  <a:pt x="21600" y="3956"/>
                  <a:pt x="17644" y="0"/>
                  <a:pt x="12764" y="0"/>
                </a:cubicBezTo>
                <a:moveTo>
                  <a:pt x="13731" y="12270"/>
                </a:moveTo>
                <a:cubicBezTo>
                  <a:pt x="13686" y="10842"/>
                  <a:pt x="13456" y="9504"/>
                  <a:pt x="13081" y="8335"/>
                </a:cubicBezTo>
                <a:cubicBezTo>
                  <a:pt x="13616" y="8057"/>
                  <a:pt x="14091" y="7725"/>
                  <a:pt x="14507" y="7354"/>
                </a:cubicBezTo>
                <a:cubicBezTo>
                  <a:pt x="15746" y="8649"/>
                  <a:pt x="16547" y="10365"/>
                  <a:pt x="16666" y="12270"/>
                </a:cubicBezTo>
                <a:cubicBezTo>
                  <a:pt x="16666" y="12270"/>
                  <a:pt x="13731" y="12270"/>
                  <a:pt x="13731" y="12270"/>
                </a:cubicBezTo>
                <a:close/>
                <a:moveTo>
                  <a:pt x="14507" y="18173"/>
                </a:moveTo>
                <a:cubicBezTo>
                  <a:pt x="14091" y="17803"/>
                  <a:pt x="13616" y="17470"/>
                  <a:pt x="13081" y="17192"/>
                </a:cubicBezTo>
                <a:cubicBezTo>
                  <a:pt x="13456" y="16025"/>
                  <a:pt x="13686" y="14686"/>
                  <a:pt x="13731" y="13258"/>
                </a:cubicBezTo>
                <a:lnTo>
                  <a:pt x="16666" y="13258"/>
                </a:lnTo>
                <a:cubicBezTo>
                  <a:pt x="16547" y="15163"/>
                  <a:pt x="15746" y="16878"/>
                  <a:pt x="14507" y="18173"/>
                </a:cubicBezTo>
                <a:moveTo>
                  <a:pt x="11558" y="20119"/>
                </a:moveTo>
                <a:cubicBezTo>
                  <a:pt x="12011" y="19574"/>
                  <a:pt x="12409" y="18893"/>
                  <a:pt x="12738" y="18114"/>
                </a:cubicBezTo>
                <a:cubicBezTo>
                  <a:pt x="13129" y="18325"/>
                  <a:pt x="13485" y="18564"/>
                  <a:pt x="13796" y="18831"/>
                </a:cubicBezTo>
                <a:cubicBezTo>
                  <a:pt x="13131" y="19375"/>
                  <a:pt x="12379" y="19815"/>
                  <a:pt x="11558" y="20119"/>
                </a:cubicBezTo>
                <a:moveTo>
                  <a:pt x="9331" y="20544"/>
                </a:moveTo>
                <a:lnTo>
                  <a:pt x="9331" y="17204"/>
                </a:lnTo>
                <a:cubicBezTo>
                  <a:pt x="10246" y="17253"/>
                  <a:pt x="11108" y="17428"/>
                  <a:pt x="11874" y="17717"/>
                </a:cubicBezTo>
                <a:cubicBezTo>
                  <a:pt x="11254" y="19237"/>
                  <a:pt x="10355" y="20286"/>
                  <a:pt x="9331" y="20544"/>
                </a:cubicBezTo>
                <a:moveTo>
                  <a:pt x="9331" y="13258"/>
                </a:moveTo>
                <a:lnTo>
                  <a:pt x="12750" y="13258"/>
                </a:lnTo>
                <a:cubicBezTo>
                  <a:pt x="12709" y="14551"/>
                  <a:pt x="12510" y="15752"/>
                  <a:pt x="12195" y="16799"/>
                </a:cubicBezTo>
                <a:cubicBezTo>
                  <a:pt x="11327" y="16471"/>
                  <a:pt x="10358" y="16273"/>
                  <a:pt x="9331" y="16223"/>
                </a:cubicBezTo>
                <a:cubicBezTo>
                  <a:pt x="9331" y="16223"/>
                  <a:pt x="9331" y="13258"/>
                  <a:pt x="9331" y="13258"/>
                </a:cubicBezTo>
                <a:close/>
                <a:moveTo>
                  <a:pt x="9331" y="9305"/>
                </a:moveTo>
                <a:cubicBezTo>
                  <a:pt x="10358" y="9254"/>
                  <a:pt x="11327" y="9056"/>
                  <a:pt x="12195" y="8728"/>
                </a:cubicBezTo>
                <a:cubicBezTo>
                  <a:pt x="12510" y="9775"/>
                  <a:pt x="12709" y="10977"/>
                  <a:pt x="12750" y="12270"/>
                </a:cubicBezTo>
                <a:lnTo>
                  <a:pt x="9331" y="12270"/>
                </a:lnTo>
                <a:cubicBezTo>
                  <a:pt x="9331" y="12270"/>
                  <a:pt x="9331" y="9305"/>
                  <a:pt x="9331" y="9305"/>
                </a:cubicBezTo>
                <a:close/>
                <a:moveTo>
                  <a:pt x="9331" y="4984"/>
                </a:moveTo>
                <a:cubicBezTo>
                  <a:pt x="10355" y="5242"/>
                  <a:pt x="11254" y="6290"/>
                  <a:pt x="11874" y="7810"/>
                </a:cubicBezTo>
                <a:cubicBezTo>
                  <a:pt x="11108" y="8099"/>
                  <a:pt x="10246" y="8275"/>
                  <a:pt x="9331" y="8323"/>
                </a:cubicBezTo>
                <a:cubicBezTo>
                  <a:pt x="9331" y="8323"/>
                  <a:pt x="9331" y="4984"/>
                  <a:pt x="9331" y="4984"/>
                </a:cubicBezTo>
                <a:close/>
                <a:moveTo>
                  <a:pt x="13796" y="6696"/>
                </a:moveTo>
                <a:cubicBezTo>
                  <a:pt x="13485" y="6964"/>
                  <a:pt x="13129" y="7204"/>
                  <a:pt x="12738" y="7413"/>
                </a:cubicBezTo>
                <a:cubicBezTo>
                  <a:pt x="12409" y="6635"/>
                  <a:pt x="12011" y="5954"/>
                  <a:pt x="11557" y="5410"/>
                </a:cubicBezTo>
                <a:cubicBezTo>
                  <a:pt x="12379" y="5714"/>
                  <a:pt x="13131" y="6154"/>
                  <a:pt x="13796" y="6696"/>
                </a:cubicBezTo>
                <a:moveTo>
                  <a:pt x="8342" y="8323"/>
                </a:moveTo>
                <a:cubicBezTo>
                  <a:pt x="7427" y="8275"/>
                  <a:pt x="6564" y="8099"/>
                  <a:pt x="5798" y="7810"/>
                </a:cubicBezTo>
                <a:cubicBezTo>
                  <a:pt x="6419" y="6290"/>
                  <a:pt x="7318" y="5242"/>
                  <a:pt x="8342" y="4984"/>
                </a:cubicBezTo>
                <a:cubicBezTo>
                  <a:pt x="8342" y="4984"/>
                  <a:pt x="8342" y="8323"/>
                  <a:pt x="8342" y="8323"/>
                </a:cubicBezTo>
                <a:close/>
                <a:moveTo>
                  <a:pt x="8342" y="12270"/>
                </a:moveTo>
                <a:lnTo>
                  <a:pt x="4923" y="12270"/>
                </a:lnTo>
                <a:cubicBezTo>
                  <a:pt x="4964" y="10977"/>
                  <a:pt x="5163" y="9775"/>
                  <a:pt x="5478" y="8728"/>
                </a:cubicBezTo>
                <a:cubicBezTo>
                  <a:pt x="6346" y="9056"/>
                  <a:pt x="7316" y="9254"/>
                  <a:pt x="8342" y="9305"/>
                </a:cubicBezTo>
                <a:cubicBezTo>
                  <a:pt x="8342" y="9305"/>
                  <a:pt x="8342" y="12270"/>
                  <a:pt x="8342" y="12270"/>
                </a:cubicBezTo>
                <a:close/>
                <a:moveTo>
                  <a:pt x="8342" y="16223"/>
                </a:moveTo>
                <a:cubicBezTo>
                  <a:pt x="7316" y="16273"/>
                  <a:pt x="6346" y="16471"/>
                  <a:pt x="5478" y="16799"/>
                </a:cubicBezTo>
                <a:cubicBezTo>
                  <a:pt x="5163" y="15752"/>
                  <a:pt x="4964" y="14551"/>
                  <a:pt x="4923" y="13258"/>
                </a:cubicBezTo>
                <a:lnTo>
                  <a:pt x="8342" y="13258"/>
                </a:lnTo>
                <a:cubicBezTo>
                  <a:pt x="8342" y="13258"/>
                  <a:pt x="8342" y="16223"/>
                  <a:pt x="8342" y="16223"/>
                </a:cubicBezTo>
                <a:close/>
                <a:moveTo>
                  <a:pt x="8342" y="20544"/>
                </a:moveTo>
                <a:cubicBezTo>
                  <a:pt x="7318" y="20286"/>
                  <a:pt x="6419" y="19237"/>
                  <a:pt x="5798" y="17717"/>
                </a:cubicBezTo>
                <a:cubicBezTo>
                  <a:pt x="6564" y="17428"/>
                  <a:pt x="7427" y="17253"/>
                  <a:pt x="8342" y="17204"/>
                </a:cubicBezTo>
                <a:cubicBezTo>
                  <a:pt x="8342" y="17204"/>
                  <a:pt x="8342" y="20544"/>
                  <a:pt x="8342" y="20544"/>
                </a:cubicBezTo>
                <a:close/>
                <a:moveTo>
                  <a:pt x="3877" y="18831"/>
                </a:moveTo>
                <a:cubicBezTo>
                  <a:pt x="4188" y="18564"/>
                  <a:pt x="4543" y="18325"/>
                  <a:pt x="4934" y="18114"/>
                </a:cubicBezTo>
                <a:cubicBezTo>
                  <a:pt x="5263" y="18893"/>
                  <a:pt x="5661" y="19574"/>
                  <a:pt x="6115" y="20119"/>
                </a:cubicBezTo>
                <a:cubicBezTo>
                  <a:pt x="5295" y="19815"/>
                  <a:pt x="4541" y="19375"/>
                  <a:pt x="3877" y="18831"/>
                </a:cubicBezTo>
                <a:moveTo>
                  <a:pt x="1007" y="13258"/>
                </a:moveTo>
                <a:lnTo>
                  <a:pt x="3942" y="13258"/>
                </a:lnTo>
                <a:cubicBezTo>
                  <a:pt x="3986" y="14686"/>
                  <a:pt x="4217" y="16025"/>
                  <a:pt x="4591" y="17192"/>
                </a:cubicBezTo>
                <a:cubicBezTo>
                  <a:pt x="4057" y="17470"/>
                  <a:pt x="3582" y="17803"/>
                  <a:pt x="3166" y="18173"/>
                </a:cubicBezTo>
                <a:cubicBezTo>
                  <a:pt x="1928" y="16878"/>
                  <a:pt x="1126" y="15163"/>
                  <a:pt x="1007" y="13258"/>
                </a:cubicBezTo>
                <a:moveTo>
                  <a:pt x="3166" y="7354"/>
                </a:moveTo>
                <a:cubicBezTo>
                  <a:pt x="3582" y="7725"/>
                  <a:pt x="4057" y="8057"/>
                  <a:pt x="4591" y="8335"/>
                </a:cubicBezTo>
                <a:cubicBezTo>
                  <a:pt x="4217" y="9504"/>
                  <a:pt x="3986" y="10842"/>
                  <a:pt x="3942" y="12270"/>
                </a:cubicBezTo>
                <a:lnTo>
                  <a:pt x="1007" y="12270"/>
                </a:lnTo>
                <a:cubicBezTo>
                  <a:pt x="1126" y="10365"/>
                  <a:pt x="1928" y="8649"/>
                  <a:pt x="3166" y="7354"/>
                </a:cubicBezTo>
                <a:moveTo>
                  <a:pt x="6115" y="5410"/>
                </a:moveTo>
                <a:cubicBezTo>
                  <a:pt x="5661" y="5954"/>
                  <a:pt x="5263" y="6635"/>
                  <a:pt x="4934" y="7413"/>
                </a:cubicBezTo>
                <a:cubicBezTo>
                  <a:pt x="4543" y="7204"/>
                  <a:pt x="4188" y="6964"/>
                  <a:pt x="3877" y="6696"/>
                </a:cubicBezTo>
                <a:cubicBezTo>
                  <a:pt x="4542" y="6154"/>
                  <a:pt x="5295" y="5714"/>
                  <a:pt x="6115" y="5410"/>
                </a:cubicBezTo>
                <a:moveTo>
                  <a:pt x="8836" y="3927"/>
                </a:moveTo>
                <a:cubicBezTo>
                  <a:pt x="3957" y="3927"/>
                  <a:pt x="0" y="7883"/>
                  <a:pt x="0" y="12764"/>
                </a:cubicBezTo>
                <a:cubicBezTo>
                  <a:pt x="0" y="17644"/>
                  <a:pt x="3957" y="21600"/>
                  <a:pt x="8836" y="21600"/>
                </a:cubicBezTo>
                <a:cubicBezTo>
                  <a:pt x="13717" y="21600"/>
                  <a:pt x="17673" y="17644"/>
                  <a:pt x="17673" y="12764"/>
                </a:cubicBezTo>
                <a:cubicBezTo>
                  <a:pt x="17673" y="7883"/>
                  <a:pt x="13717" y="3927"/>
                  <a:pt x="8836" y="3927"/>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0" name="Shape 3790"/>
          <p:cNvSpPr/>
          <p:nvPr/>
        </p:nvSpPr>
        <p:spPr>
          <a:xfrm>
            <a:off x="7559478"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9594" y="9980"/>
                </a:moveTo>
                <a:cubicBezTo>
                  <a:pt x="19587" y="9895"/>
                  <a:pt x="19575" y="9811"/>
                  <a:pt x="19564" y="9726"/>
                </a:cubicBezTo>
                <a:cubicBezTo>
                  <a:pt x="19542" y="9539"/>
                  <a:pt x="19514" y="9355"/>
                  <a:pt x="19480" y="9172"/>
                </a:cubicBezTo>
                <a:cubicBezTo>
                  <a:pt x="19462" y="9079"/>
                  <a:pt x="19444" y="8986"/>
                  <a:pt x="19424" y="8893"/>
                </a:cubicBezTo>
                <a:cubicBezTo>
                  <a:pt x="19384" y="8712"/>
                  <a:pt x="19337" y="8533"/>
                  <a:pt x="19286" y="8356"/>
                </a:cubicBezTo>
                <a:cubicBezTo>
                  <a:pt x="19263" y="8276"/>
                  <a:pt x="19243" y="8195"/>
                  <a:pt x="19218" y="8116"/>
                </a:cubicBezTo>
                <a:cubicBezTo>
                  <a:pt x="19143" y="7879"/>
                  <a:pt x="19057" y="7646"/>
                  <a:pt x="18962" y="7418"/>
                </a:cubicBezTo>
                <a:cubicBezTo>
                  <a:pt x="18922" y="7321"/>
                  <a:pt x="18876" y="7229"/>
                  <a:pt x="18832" y="7134"/>
                </a:cubicBezTo>
                <a:cubicBezTo>
                  <a:pt x="18771" y="6999"/>
                  <a:pt x="18708" y="6865"/>
                  <a:pt x="18640" y="6734"/>
                </a:cubicBezTo>
                <a:cubicBezTo>
                  <a:pt x="18579" y="6618"/>
                  <a:pt x="18516" y="6505"/>
                  <a:pt x="18450" y="6391"/>
                </a:cubicBezTo>
                <a:cubicBezTo>
                  <a:pt x="18392" y="6291"/>
                  <a:pt x="18331" y="6192"/>
                  <a:pt x="18269" y="6094"/>
                </a:cubicBezTo>
                <a:cubicBezTo>
                  <a:pt x="18192" y="5971"/>
                  <a:pt x="18114" y="5850"/>
                  <a:pt x="18031" y="5732"/>
                </a:cubicBezTo>
                <a:cubicBezTo>
                  <a:pt x="17985"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8" y="3252"/>
                  <a:pt x="14680" y="2821"/>
                  <a:pt x="13842" y="2513"/>
                </a:cubicBezTo>
                <a:cubicBezTo>
                  <a:pt x="13592" y="2912"/>
                  <a:pt x="13337" y="3420"/>
                  <a:pt x="13039" y="3590"/>
                </a:cubicBezTo>
                <a:cubicBezTo>
                  <a:pt x="12610" y="3835"/>
                  <a:pt x="12641" y="4817"/>
                  <a:pt x="13469" y="4725"/>
                </a:cubicBezTo>
                <a:cubicBezTo>
                  <a:pt x="13469" y="4725"/>
                  <a:pt x="13223" y="4970"/>
                  <a:pt x="13469" y="5860"/>
                </a:cubicBezTo>
                <a:cubicBezTo>
                  <a:pt x="13714" y="6750"/>
                  <a:pt x="14126" y="6944"/>
                  <a:pt x="15341" y="6443"/>
                </a:cubicBezTo>
                <a:cubicBezTo>
                  <a:pt x="15862" y="6228"/>
                  <a:pt x="16258" y="6341"/>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0" y="13153"/>
                  <a:pt x="19380" y="12917"/>
                  <a:pt x="19432" y="12677"/>
                </a:cubicBezTo>
                <a:cubicBezTo>
                  <a:pt x="19451" y="12587"/>
                  <a:pt x="19467" y="12494"/>
                  <a:pt x="19483" y="12402"/>
                </a:cubicBezTo>
                <a:cubicBezTo>
                  <a:pt x="19517" y="12224"/>
                  <a:pt x="19544" y="12045"/>
                  <a:pt x="19566" y="11862"/>
                </a:cubicBezTo>
                <a:cubicBezTo>
                  <a:pt x="19576" y="11776"/>
                  <a:pt x="19587" y="11691"/>
                  <a:pt x="19595" y="11604"/>
                </a:cubicBezTo>
                <a:cubicBezTo>
                  <a:pt x="19619" y="11340"/>
                  <a:pt x="19636" y="11072"/>
                  <a:pt x="19636" y="10800"/>
                </a:cubicBezTo>
                <a:cubicBezTo>
                  <a:pt x="19636" y="10523"/>
                  <a:pt x="19619" y="10251"/>
                  <a:pt x="19594" y="9980"/>
                </a:cubicBezTo>
                <a:moveTo>
                  <a:pt x="10800" y="20618"/>
                </a:moveTo>
                <a:cubicBezTo>
                  <a:pt x="5377" y="20618"/>
                  <a:pt x="982" y="16223"/>
                  <a:pt x="982" y="10800"/>
                </a:cubicBezTo>
                <a:cubicBezTo>
                  <a:pt x="982" y="5378"/>
                  <a:pt x="5377" y="982"/>
                  <a:pt x="10800" y="982"/>
                </a:cubicBezTo>
                <a:cubicBezTo>
                  <a:pt x="16222" y="982"/>
                  <a:pt x="20618" y="5378"/>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7" y="5277"/>
                </a:cubicBezTo>
                <a:cubicBezTo>
                  <a:pt x="6373" y="5176"/>
                  <a:pt x="5613" y="4605"/>
                  <a:pt x="5109" y="4044"/>
                </a:cubicBezTo>
                <a:cubicBezTo>
                  <a:pt x="4094" y="4900"/>
                  <a:pt x="3276" y="5983"/>
                  <a:pt x="2729" y="7212"/>
                </a:cubicBezTo>
                <a:cubicBezTo>
                  <a:pt x="2875" y="8862"/>
                  <a:pt x="3773" y="9726"/>
                  <a:pt x="3773" y="9726"/>
                </a:cubicBezTo>
                <a:cubicBezTo>
                  <a:pt x="3773" y="9726"/>
                  <a:pt x="4234" y="10800"/>
                  <a:pt x="6995" y="12119"/>
                </a:cubicBezTo>
                <a:cubicBezTo>
                  <a:pt x="6995" y="12119"/>
                  <a:pt x="7517" y="12150"/>
                  <a:pt x="6903" y="11536"/>
                </a:cubicBezTo>
                <a:cubicBezTo>
                  <a:pt x="6289" y="10923"/>
                  <a:pt x="5614" y="10156"/>
                  <a:pt x="6382" y="9757"/>
                </a:cubicBezTo>
                <a:cubicBezTo>
                  <a:pt x="7148" y="9358"/>
                  <a:pt x="7364" y="9389"/>
                  <a:pt x="7548" y="10125"/>
                </a:cubicBezTo>
                <a:cubicBezTo>
                  <a:pt x="7732" y="10861"/>
                  <a:pt x="8345" y="10432"/>
                  <a:pt x="8407" y="9726"/>
                </a:cubicBezTo>
                <a:moveTo>
                  <a:pt x="16245" y="12871"/>
                </a:moveTo>
                <a:cubicBezTo>
                  <a:pt x="15893" y="13086"/>
                  <a:pt x="15908" y="13561"/>
                  <a:pt x="16200" y="13822"/>
                </a:cubicBezTo>
                <a:cubicBezTo>
                  <a:pt x="16491" y="14083"/>
                  <a:pt x="17074" y="14420"/>
                  <a:pt x="17258" y="13822"/>
                </a:cubicBezTo>
                <a:cubicBezTo>
                  <a:pt x="17442" y="13224"/>
                  <a:pt x="16598" y="12656"/>
                  <a:pt x="16245" y="12871"/>
                </a:cubicBezTo>
                <a:moveTo>
                  <a:pt x="12027" y="12948"/>
                </a:moveTo>
                <a:cubicBezTo>
                  <a:pt x="10984" y="12058"/>
                  <a:pt x="11107" y="11659"/>
                  <a:pt x="9787" y="11659"/>
                </a:cubicBezTo>
                <a:cubicBezTo>
                  <a:pt x="8468" y="11659"/>
                  <a:pt x="7639" y="11966"/>
                  <a:pt x="7977" y="13807"/>
                </a:cubicBezTo>
                <a:cubicBezTo>
                  <a:pt x="8314" y="15648"/>
                  <a:pt x="9296" y="14819"/>
                  <a:pt x="9205" y="16231"/>
                </a:cubicBezTo>
                <a:cubicBezTo>
                  <a:pt x="9112" y="17642"/>
                  <a:pt x="9450" y="17949"/>
                  <a:pt x="9664" y="18286"/>
                </a:cubicBezTo>
                <a:cubicBezTo>
                  <a:pt x="9880" y="18624"/>
                  <a:pt x="10523" y="19606"/>
                  <a:pt x="10769" y="18225"/>
                </a:cubicBezTo>
                <a:cubicBezTo>
                  <a:pt x="11014" y="16844"/>
                  <a:pt x="11475" y="16077"/>
                  <a:pt x="11996" y="15402"/>
                </a:cubicBezTo>
                <a:cubicBezTo>
                  <a:pt x="12518" y="14727"/>
                  <a:pt x="13070" y="13837"/>
                  <a:pt x="12027" y="12948"/>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1" name="Shape 3791"/>
          <p:cNvSpPr/>
          <p:nvPr/>
        </p:nvSpPr>
        <p:spPr>
          <a:xfrm>
            <a:off x="8095131"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3"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7"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5"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09" y="14641"/>
                  <a:pt x="13529" y="14374"/>
                </a:cubicBezTo>
                <a:cubicBezTo>
                  <a:pt x="13660" y="14445"/>
                  <a:pt x="13781" y="14521"/>
                  <a:pt x="13893" y="14602"/>
                </a:cubicBezTo>
                <a:cubicBezTo>
                  <a:pt x="13656" y="14795"/>
                  <a:pt x="13407" y="14974"/>
                  <a:pt x="13136" y="15120"/>
                </a:cubicBezTo>
                <a:moveTo>
                  <a:pt x="11304" y="12785"/>
                </a:moveTo>
                <a:lnTo>
                  <a:pt x="11304" y="11304"/>
                </a:lnTo>
                <a:lnTo>
                  <a:pt x="13226" y="11304"/>
                </a:lnTo>
                <a:cubicBezTo>
                  <a:pt x="13193" y="11948"/>
                  <a:pt x="13093" y="12547"/>
                  <a:pt x="12949" y="13093"/>
                </a:cubicBezTo>
                <a:cubicBezTo>
                  <a:pt x="12443" y="12931"/>
                  <a:pt x="11891" y="12824"/>
                  <a:pt x="11304" y="12785"/>
                </a:cubicBezTo>
                <a:moveTo>
                  <a:pt x="11304" y="15606"/>
                </a:moveTo>
                <a:lnTo>
                  <a:pt x="11304" y="13766"/>
                </a:lnTo>
                <a:cubicBezTo>
                  <a:pt x="11784" y="13800"/>
                  <a:pt x="12233" y="13886"/>
                  <a:pt x="12642" y="14009"/>
                </a:cubicBezTo>
                <a:cubicBezTo>
                  <a:pt x="12301" y="14805"/>
                  <a:pt x="11837" y="15382"/>
                  <a:pt x="11304" y="15606"/>
                </a:cubicBezTo>
                <a:moveTo>
                  <a:pt x="11304" y="8815"/>
                </a:moveTo>
                <a:cubicBezTo>
                  <a:pt x="11891"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9"/>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6"/>
                  <a:pt x="13529" y="7227"/>
                </a:cubicBezTo>
                <a:cubicBezTo>
                  <a:pt x="13409" y="6960"/>
                  <a:pt x="13280" y="6708"/>
                  <a:pt x="13136" y="6481"/>
                </a:cubicBezTo>
                <a:cubicBezTo>
                  <a:pt x="13407" y="6627"/>
                  <a:pt x="13656" y="6806"/>
                  <a:pt x="13893" y="6998"/>
                </a:cubicBezTo>
                <a:moveTo>
                  <a:pt x="15676" y="10297"/>
                </a:moveTo>
                <a:lnTo>
                  <a:pt x="14228" y="10297"/>
                </a:lnTo>
                <a:cubicBezTo>
                  <a:pt x="14189" y="9520"/>
                  <a:pt x="14060" y="8790"/>
                  <a:pt x="13863" y="8130"/>
                </a:cubicBezTo>
                <a:cubicBezTo>
                  <a:pt x="14123" y="7994"/>
                  <a:pt x="14365" y="7844"/>
                  <a:pt x="14578" y="7677"/>
                </a:cubicBezTo>
                <a:cubicBezTo>
                  <a:pt x="15177" y="8405"/>
                  <a:pt x="15574" y="9305"/>
                  <a:pt x="15676" y="10297"/>
                </a:cubicBezTo>
                <a:moveTo>
                  <a:pt x="10296" y="7835"/>
                </a:moveTo>
                <a:cubicBezTo>
                  <a:pt x="9816" y="7800"/>
                  <a:pt x="9367" y="7714"/>
                  <a:pt x="8958" y="7591"/>
                </a:cubicBezTo>
                <a:cubicBezTo>
                  <a:pt x="9299" y="6795"/>
                  <a:pt x="9764" y="6219"/>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6"/>
                </a:moveTo>
                <a:cubicBezTo>
                  <a:pt x="9764" y="15382"/>
                  <a:pt x="9299" y="14805"/>
                  <a:pt x="8958" y="14009"/>
                </a:cubicBezTo>
                <a:cubicBezTo>
                  <a:pt x="9367" y="13886"/>
                  <a:pt x="9816" y="13800"/>
                  <a:pt x="10296" y="13766"/>
                </a:cubicBezTo>
                <a:cubicBezTo>
                  <a:pt x="10296" y="13766"/>
                  <a:pt x="10296" y="15606"/>
                  <a:pt x="10296" y="15606"/>
                </a:cubicBezTo>
                <a:close/>
                <a:moveTo>
                  <a:pt x="7707" y="14602"/>
                </a:moveTo>
                <a:cubicBezTo>
                  <a:pt x="7820" y="14521"/>
                  <a:pt x="7940" y="14445"/>
                  <a:pt x="8071" y="14374"/>
                </a:cubicBezTo>
                <a:cubicBezTo>
                  <a:pt x="8191" y="14641"/>
                  <a:pt x="8321" y="14892"/>
                  <a:pt x="8464" y="15120"/>
                </a:cubicBezTo>
                <a:cubicBezTo>
                  <a:pt x="8193" y="14974"/>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7"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1"/>
                </a:moveTo>
                <a:cubicBezTo>
                  <a:pt x="8321" y="6708"/>
                  <a:pt x="8191" y="6960"/>
                  <a:pt x="8071" y="7227"/>
                </a:cubicBezTo>
                <a:cubicBezTo>
                  <a:pt x="7940" y="7156"/>
                  <a:pt x="7820" y="7079"/>
                  <a:pt x="7707" y="6998"/>
                </a:cubicBezTo>
                <a:cubicBezTo>
                  <a:pt x="7944" y="6806"/>
                  <a:pt x="8193" y="6627"/>
                  <a:pt x="8464" y="6481"/>
                </a:cubicBezTo>
                <a:moveTo>
                  <a:pt x="10800" y="4909"/>
                </a:moveTo>
                <a:cubicBezTo>
                  <a:pt x="7546" y="4909"/>
                  <a:pt x="4909" y="7547"/>
                  <a:pt x="4909" y="10800"/>
                </a:cubicBezTo>
                <a:cubicBezTo>
                  <a:pt x="4909" y="14053"/>
                  <a:pt x="7546" y="16691"/>
                  <a:pt x="10800" y="16691"/>
                </a:cubicBezTo>
                <a:cubicBezTo>
                  <a:pt x="14053" y="16691"/>
                  <a:pt x="16691" y="14053"/>
                  <a:pt x="16691" y="10800"/>
                </a:cubicBezTo>
                <a:cubicBezTo>
                  <a:pt x="16691" y="7547"/>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6"/>
                  <a:pt x="627" y="0"/>
                  <a:pt x="491" y="0"/>
                </a:cubicBezTo>
                <a:cubicBezTo>
                  <a:pt x="220" y="0"/>
                  <a:pt x="0" y="221"/>
                  <a:pt x="0" y="491"/>
                </a:cubicBezTo>
                <a:cubicBezTo>
                  <a:pt x="0" y="627"/>
                  <a:pt x="55" y="750"/>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50"/>
                  <a:pt x="21600" y="627"/>
                  <a:pt x="21600" y="491"/>
                </a:cubicBezTo>
                <a:cubicBezTo>
                  <a:pt x="21600" y="221"/>
                  <a:pt x="21380" y="0"/>
                  <a:pt x="21109" y="0"/>
                </a:cubicBezTo>
                <a:cubicBezTo>
                  <a:pt x="20973" y="0"/>
                  <a:pt x="20851" y="56"/>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2" name="Shape 3792"/>
          <p:cNvSpPr/>
          <p:nvPr/>
        </p:nvSpPr>
        <p:spPr>
          <a:xfrm>
            <a:off x="8669044" y="2440017"/>
            <a:ext cx="204058" cy="280580"/>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4" y="7721"/>
                  <a:pt x="8900" y="7354"/>
                </a:cubicBezTo>
                <a:cubicBezTo>
                  <a:pt x="8384" y="6988"/>
                  <a:pt x="7819" y="6529"/>
                  <a:pt x="8462" y="6291"/>
                </a:cubicBezTo>
                <a:cubicBezTo>
                  <a:pt x="9104" y="6053"/>
                  <a:pt x="9285" y="6071"/>
                  <a:pt x="9439" y="6511"/>
                </a:cubicBezTo>
                <a:cubicBezTo>
                  <a:pt x="9594" y="6950"/>
                  <a:pt x="10109" y="6694"/>
                  <a:pt x="10159" y="6273"/>
                </a:cubicBezTo>
                <a:cubicBezTo>
                  <a:pt x="10211" y="5851"/>
                  <a:pt x="11163" y="5411"/>
                  <a:pt x="11805" y="5209"/>
                </a:cubicBezTo>
                <a:cubicBezTo>
                  <a:pt x="12449" y="5007"/>
                  <a:pt x="13041" y="4934"/>
                  <a:pt x="12963" y="4586"/>
                </a:cubicBezTo>
                <a:cubicBezTo>
                  <a:pt x="12886" y="4237"/>
                  <a:pt x="12706" y="3981"/>
                  <a:pt x="11703" y="3981"/>
                </a:cubicBezTo>
                <a:cubicBezTo>
                  <a:pt x="10699" y="3981"/>
                  <a:pt x="11137" y="4934"/>
                  <a:pt x="10314" y="4365"/>
                </a:cubicBezTo>
                <a:cubicBezTo>
                  <a:pt x="9490" y="3797"/>
                  <a:pt x="10493" y="3944"/>
                  <a:pt x="10905" y="3816"/>
                </a:cubicBezTo>
                <a:cubicBezTo>
                  <a:pt x="11317" y="3688"/>
                  <a:pt x="11729" y="3155"/>
                  <a:pt x="11009" y="3119"/>
                </a:cubicBezTo>
                <a:cubicBezTo>
                  <a:pt x="10288" y="3083"/>
                  <a:pt x="10442" y="3339"/>
                  <a:pt x="9876" y="3192"/>
                </a:cubicBezTo>
                <a:cubicBezTo>
                  <a:pt x="9310" y="3045"/>
                  <a:pt x="9053" y="3706"/>
                  <a:pt x="8693" y="3614"/>
                </a:cubicBezTo>
                <a:cubicBezTo>
                  <a:pt x="8519" y="3570"/>
                  <a:pt x="8131" y="3374"/>
                  <a:pt x="7770" y="3142"/>
                </a:cubicBezTo>
                <a:cubicBezTo>
                  <a:pt x="6768" y="3765"/>
                  <a:pt x="6022" y="4597"/>
                  <a:pt x="5656" y="5546"/>
                </a:cubicBezTo>
                <a:cubicBezTo>
                  <a:pt x="5919" y="6021"/>
                  <a:pt x="6275" y="6273"/>
                  <a:pt x="6275" y="6273"/>
                </a:cubicBezTo>
                <a:moveTo>
                  <a:pt x="20588" y="12027"/>
                </a:moveTo>
                <a:cubicBezTo>
                  <a:pt x="20407" y="12027"/>
                  <a:pt x="20245" y="12081"/>
                  <a:pt x="20125"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6" y="1037"/>
                  <a:pt x="5062" y="900"/>
                  <a:pt x="5062" y="736"/>
                </a:cubicBezTo>
                <a:cubicBezTo>
                  <a:pt x="5062" y="465"/>
                  <a:pt x="4760" y="245"/>
                  <a:pt x="4388" y="245"/>
                </a:cubicBezTo>
                <a:cubicBezTo>
                  <a:pt x="4192" y="245"/>
                  <a:pt x="4020" y="308"/>
                  <a:pt x="3896" y="405"/>
                </a:cubicBezTo>
                <a:lnTo>
                  <a:pt x="3895" y="403"/>
                </a:lnTo>
                <a:cubicBezTo>
                  <a:pt x="1505" y="2016"/>
                  <a:pt x="0" y="4315"/>
                  <a:pt x="0" y="6873"/>
                </a:cubicBezTo>
                <a:cubicBezTo>
                  <a:pt x="0" y="11587"/>
                  <a:pt x="5080" y="15428"/>
                  <a:pt x="11475" y="15684"/>
                </a:cubicBezTo>
                <a:lnTo>
                  <a:pt x="11475" y="20618"/>
                </a:lnTo>
                <a:lnTo>
                  <a:pt x="7425" y="20618"/>
                </a:lnTo>
                <a:cubicBezTo>
                  <a:pt x="7053" y="20618"/>
                  <a:pt x="6750" y="20838"/>
                  <a:pt x="6750" y="21109"/>
                </a:cubicBezTo>
                <a:cubicBezTo>
                  <a:pt x="6750" y="21380"/>
                  <a:pt x="7053"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5"/>
                  <a:pt x="18970" y="14500"/>
                  <a:pt x="21045" y="12880"/>
                </a:cubicBezTo>
                <a:lnTo>
                  <a:pt x="21041" y="12877"/>
                </a:lnTo>
                <a:cubicBezTo>
                  <a:pt x="21175" y="12788"/>
                  <a:pt x="21262" y="12661"/>
                  <a:pt x="21262" y="12518"/>
                </a:cubicBezTo>
                <a:cubicBezTo>
                  <a:pt x="21262" y="12248"/>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8"/>
                  <a:pt x="17369" y="0"/>
                  <a:pt x="12150" y="0"/>
                </a:cubicBezTo>
                <a:cubicBezTo>
                  <a:pt x="6931" y="0"/>
                  <a:pt x="2700" y="3078"/>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3"/>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3" y="11388"/>
                </a:cubicBezTo>
                <a:cubicBezTo>
                  <a:pt x="11315" y="11502"/>
                  <a:pt x="11532" y="11731"/>
                  <a:pt x="11738" y="11767"/>
                </a:cubicBezTo>
                <a:cubicBezTo>
                  <a:pt x="11768" y="11768"/>
                  <a:pt x="11799" y="11769"/>
                  <a:pt x="11828" y="11770"/>
                </a:cubicBezTo>
                <a:cubicBezTo>
                  <a:pt x="11954" y="11751"/>
                  <a:pt x="12068" y="11642"/>
                  <a:pt x="12140" y="11351"/>
                </a:cubicBezTo>
                <a:cubicBezTo>
                  <a:pt x="12346" y="10526"/>
                  <a:pt x="12732" y="10067"/>
                  <a:pt x="13169" y="9665"/>
                </a:cubicBezTo>
                <a:cubicBezTo>
                  <a:pt x="13606" y="9261"/>
                  <a:pt x="14070" y="8729"/>
                  <a:pt x="13195" y="8198"/>
                </a:cubicBezTo>
                <a:cubicBezTo>
                  <a:pt x="12320" y="7666"/>
                  <a:pt x="12424" y="7428"/>
                  <a:pt x="11317" y="7428"/>
                </a:cubicBezTo>
                <a:moveTo>
                  <a:pt x="14404" y="3284"/>
                </a:moveTo>
                <a:cubicBezTo>
                  <a:pt x="14404" y="3284"/>
                  <a:pt x="14198" y="3431"/>
                  <a:pt x="14404" y="3962"/>
                </a:cubicBezTo>
                <a:cubicBezTo>
                  <a:pt x="14611" y="4494"/>
                  <a:pt x="14955" y="4609"/>
                  <a:pt x="15974" y="4311"/>
                </a:cubicBezTo>
                <a:cubicBezTo>
                  <a:pt x="16411" y="4182"/>
                  <a:pt x="16742" y="4248"/>
                  <a:pt x="16693" y="4568"/>
                </a:cubicBezTo>
                <a:cubicBezTo>
                  <a:pt x="16591" y="5246"/>
                  <a:pt x="15857" y="5217"/>
                  <a:pt x="16411" y="6309"/>
                </a:cubicBezTo>
                <a:cubicBezTo>
                  <a:pt x="16746" y="6970"/>
                  <a:pt x="17568" y="7226"/>
                  <a:pt x="17877" y="7739"/>
                </a:cubicBezTo>
                <a:cubicBezTo>
                  <a:pt x="17984" y="7918"/>
                  <a:pt x="18288" y="8084"/>
                  <a:pt x="18634" y="8228"/>
                </a:cubicBezTo>
                <a:cubicBezTo>
                  <a:pt x="18804" y="7798"/>
                  <a:pt x="18900" y="7344"/>
                  <a:pt x="18900" y="6873"/>
                </a:cubicBezTo>
                <a:cubicBezTo>
                  <a:pt x="18900" y="4752"/>
                  <a:pt x="17047" y="2950"/>
                  <a:pt x="14457" y="2265"/>
                </a:cubicBezTo>
                <a:cubicBezTo>
                  <a:pt x="14327" y="2411"/>
                  <a:pt x="14193" y="2545"/>
                  <a:pt x="14044" y="2605"/>
                </a:cubicBezTo>
                <a:cubicBezTo>
                  <a:pt x="13684" y="2753"/>
                  <a:pt x="13710" y="3339"/>
                  <a:pt x="14404" y="328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3" name="Shape 3793"/>
          <p:cNvSpPr/>
          <p:nvPr/>
        </p:nvSpPr>
        <p:spPr>
          <a:xfrm>
            <a:off x="9191942" y="2440017"/>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7"/>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9"/>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3"/>
                  <a:pt x="21600" y="14236"/>
                </a:cubicBezTo>
                <a:cubicBezTo>
                  <a:pt x="21600" y="14101"/>
                  <a:pt x="21533" y="13978"/>
                  <a:pt x="21424" y="13889"/>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4" name="Shape 3794"/>
          <p:cNvSpPr/>
          <p:nvPr/>
        </p:nvSpPr>
        <p:spPr>
          <a:xfrm>
            <a:off x="9727595" y="2440017"/>
            <a:ext cx="229565" cy="280580"/>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5" name="Shape 3795"/>
          <p:cNvSpPr/>
          <p:nvPr/>
        </p:nvSpPr>
        <p:spPr>
          <a:xfrm>
            <a:off x="10237740" y="2465525"/>
            <a:ext cx="280580" cy="229565"/>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4"/>
                  <a:pt x="9957" y="1784"/>
                </a:cubicBezTo>
                <a:cubicBezTo>
                  <a:pt x="9960" y="1778"/>
                  <a:pt x="10234" y="1200"/>
                  <a:pt x="10800" y="1200"/>
                </a:cubicBezTo>
                <a:cubicBezTo>
                  <a:pt x="11366" y="1200"/>
                  <a:pt x="11588" y="1655"/>
                  <a:pt x="11617" y="1719"/>
                </a:cubicBezTo>
                <a:cubicBezTo>
                  <a:pt x="11641" y="1793"/>
                  <a:pt x="11650" y="1806"/>
                  <a:pt x="11685" y="1873"/>
                </a:cubicBezTo>
                <a:lnTo>
                  <a:pt x="20522" y="18673"/>
                </a:lnTo>
                <a:cubicBezTo>
                  <a:pt x="20535" y="18697"/>
                  <a:pt x="20548" y="18721"/>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5"/>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6" name="Shape 3796"/>
          <p:cNvSpPr/>
          <p:nvPr/>
        </p:nvSpPr>
        <p:spPr>
          <a:xfrm>
            <a:off x="10773392"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1"/>
                  <a:pt x="17453" y="0"/>
                  <a:pt x="17182" y="0"/>
                </a:cubicBezTo>
                <a:cubicBezTo>
                  <a:pt x="16910" y="0"/>
                  <a:pt x="16691" y="221"/>
                  <a:pt x="16691" y="491"/>
                </a:cubicBezTo>
                <a:lnTo>
                  <a:pt x="16691" y="982"/>
                </a:lnTo>
                <a:lnTo>
                  <a:pt x="4909" y="982"/>
                </a:lnTo>
                <a:lnTo>
                  <a:pt x="4909" y="491"/>
                </a:lnTo>
                <a:cubicBezTo>
                  <a:pt x="4909" y="221"/>
                  <a:pt x="4690" y="0"/>
                  <a:pt x="4418" y="0"/>
                </a:cubicBezTo>
                <a:cubicBezTo>
                  <a:pt x="4147" y="0"/>
                  <a:pt x="3927" y="221"/>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7" name="Shape 3797"/>
          <p:cNvSpPr/>
          <p:nvPr/>
        </p:nvSpPr>
        <p:spPr>
          <a:xfrm>
            <a:off x="11309044" y="2440017"/>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1"/>
                  <a:pt x="17453" y="0"/>
                  <a:pt x="17182" y="0"/>
                </a:cubicBezTo>
                <a:cubicBezTo>
                  <a:pt x="16910" y="0"/>
                  <a:pt x="16691" y="221"/>
                  <a:pt x="16691" y="491"/>
                </a:cubicBezTo>
                <a:lnTo>
                  <a:pt x="16691" y="982"/>
                </a:lnTo>
                <a:lnTo>
                  <a:pt x="4909" y="982"/>
                </a:lnTo>
                <a:lnTo>
                  <a:pt x="4909" y="491"/>
                </a:lnTo>
                <a:cubicBezTo>
                  <a:pt x="4909" y="221"/>
                  <a:pt x="4690" y="0"/>
                  <a:pt x="4418" y="0"/>
                </a:cubicBezTo>
                <a:cubicBezTo>
                  <a:pt x="4147" y="0"/>
                  <a:pt x="3927" y="221"/>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3"/>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2"/>
                  <a:pt x="15218" y="7009"/>
                  <a:pt x="15218" y="6873"/>
                </a:cubicBezTo>
                <a:cubicBezTo>
                  <a:pt x="15218" y="6738"/>
                  <a:pt x="15163" y="6615"/>
                  <a:pt x="15074" y="6526"/>
                </a:cubicBezTo>
                <a:cubicBezTo>
                  <a:pt x="15074" y="6526"/>
                  <a:pt x="12620" y="4072"/>
                  <a:pt x="12620" y="4072"/>
                </a:cubicBezTo>
                <a:close/>
              </a:path>
            </a:pathLst>
          </a:custGeom>
          <a:solidFill>
            <a:schemeClr val="bg1"/>
          </a:solidFill>
          <a:ln w="12700">
            <a:miter lim="400000"/>
          </a:ln>
        </p:spPr>
        <p:txBody>
          <a:bodyPr lIns="38100" tIns="38100" rIns="38100" bIns="38100" anchor="ctr"/>
          <a:lstStyle/>
          <a:p>
            <a:endParaRPr>
              <a:solidFill>
                <a:prstClr val="black"/>
              </a:solidFill>
            </a:endParaRPr>
          </a:p>
        </p:txBody>
      </p:sp>
      <p:sp>
        <p:nvSpPr>
          <p:cNvPr id="229" name="Title 21">
            <a:extLst>
              <a:ext uri="{FF2B5EF4-FFF2-40B4-BE49-F238E27FC236}">
                <a16:creationId xmlns:a16="http://schemas.microsoft.com/office/drawing/2014/main" xmlns="" id="{57A03009-7937-40C1-9676-7DD13657C762}"/>
              </a:ext>
            </a:extLst>
          </p:cNvPr>
          <p:cNvSpPr txBox="1">
            <a:spLocks/>
          </p:cNvSpPr>
          <p:nvPr/>
        </p:nvSpPr>
        <p:spPr>
          <a:xfrm>
            <a:off x="1419013" y="970895"/>
            <a:ext cx="3908993" cy="429168"/>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US" sz="18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ELECTRONICS</a:t>
            </a:r>
            <a:endParaRPr lang="id-ID" sz="18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30" name="Title 21">
            <a:extLst>
              <a:ext uri="{FF2B5EF4-FFF2-40B4-BE49-F238E27FC236}">
                <a16:creationId xmlns:a16="http://schemas.microsoft.com/office/drawing/2014/main" xmlns="" id="{E6B3781D-8FD2-4293-A5FA-4017F454BB07}"/>
              </a:ext>
            </a:extLst>
          </p:cNvPr>
          <p:cNvSpPr txBox="1">
            <a:spLocks/>
          </p:cNvSpPr>
          <p:nvPr/>
        </p:nvSpPr>
        <p:spPr>
          <a:xfrm>
            <a:off x="7202781" y="970895"/>
            <a:ext cx="3908993" cy="429168"/>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US" sz="18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rPr>
              <a:t>LOCATION</a:t>
            </a:r>
            <a:endParaRPr lang="id-ID" sz="1800" spc="3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030249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A185"/>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24BE4DF-F9A7-4895-B2AA-2E1B4C30BF33}"/>
              </a:ext>
            </a:extLst>
          </p:cNvPr>
          <p:cNvSpPr txBox="1"/>
          <p:nvPr/>
        </p:nvSpPr>
        <p:spPr>
          <a:xfrm>
            <a:off x="2044699" y="4051558"/>
            <a:ext cx="8102602" cy="369332"/>
          </a:xfrm>
          <a:prstGeom prst="rect">
            <a:avLst/>
          </a:prstGeom>
          <a:noFill/>
        </p:spPr>
        <p:txBody>
          <a:bodyPr wrap="square">
            <a:spAutoFit/>
          </a:bodyPr>
          <a:lstStyle/>
          <a:p>
            <a:pPr algn="ctr" eaLnBrk="1" fontAlgn="auto" hangingPunct="1">
              <a:spcBef>
                <a:spcPts val="0"/>
              </a:spcBef>
              <a:spcAft>
                <a:spcPts val="0"/>
              </a:spcAft>
              <a:defRPr/>
            </a:pPr>
            <a:r>
              <a:rPr lang="en-US" spc="600" dirty="0">
                <a:solidFill>
                  <a:schemeClr val="bg1"/>
                </a:solidFill>
                <a:latin typeface="Lato" panose="020F0502020204030203" pitchFamily="34" charset="0"/>
                <a:ea typeface="Source Sans Pro Light" panose="020B0403030403020204" pitchFamily="34" charset="0"/>
                <a:cs typeface="Open Sans" panose="020B0606030504020204" pitchFamily="34" charset="0"/>
              </a:rPr>
              <a:t>PRESENTATION TEMPLATES</a:t>
            </a:r>
          </a:p>
        </p:txBody>
      </p:sp>
      <p:sp>
        <p:nvSpPr>
          <p:cNvPr id="13" name="TextBox 12">
            <a:extLst>
              <a:ext uri="{FF2B5EF4-FFF2-40B4-BE49-F238E27FC236}">
                <a16:creationId xmlns:a16="http://schemas.microsoft.com/office/drawing/2014/main" xmlns="" id="{7CB7FB59-E987-4764-B5A5-E725484BE9F7}"/>
              </a:ext>
            </a:extLst>
          </p:cNvPr>
          <p:cNvSpPr txBox="1"/>
          <p:nvPr/>
        </p:nvSpPr>
        <p:spPr>
          <a:xfrm>
            <a:off x="1070962" y="1790892"/>
            <a:ext cx="10050076" cy="2215991"/>
          </a:xfrm>
          <a:prstGeom prst="rect">
            <a:avLst/>
          </a:prstGeom>
          <a:noFill/>
        </p:spPr>
        <p:txBody>
          <a:bodyPr wrap="square">
            <a:spAutoFit/>
          </a:bodyPr>
          <a:lstStyle/>
          <a:p>
            <a:pPr algn="ctr">
              <a:defRPr/>
            </a:pPr>
            <a:r>
              <a:rPr lang="en-US" sz="13800" b="1" dirty="0" smtClean="0">
                <a:solidFill>
                  <a:schemeClr val="bg1"/>
                </a:solidFill>
                <a:latin typeface="Montserrat" panose="00000500000000000000" pitchFamily="50" charset="0"/>
                <a:ea typeface="Source Sans Pro Black" panose="020B0803030403020204" pitchFamily="34" charset="0"/>
                <a:cs typeface="Baloo" panose="03080902040302020200" pitchFamily="66" charset="0"/>
              </a:rPr>
              <a:t>REFRESH</a:t>
            </a:r>
            <a:endParaRPr lang="en-US" sz="13800" b="1" dirty="0">
              <a:solidFill>
                <a:schemeClr val="bg1"/>
              </a:solidFill>
              <a:latin typeface="Montserrat" panose="00000500000000000000" pitchFamily="50" charset="0"/>
              <a:ea typeface="Source Sans Pro Black" panose="020B0803030403020204" pitchFamily="34" charset="0"/>
              <a:cs typeface="Baloo" panose="03080902040302020200" pitchFamily="66" charset="0"/>
            </a:endParaRPr>
          </a:p>
        </p:txBody>
      </p:sp>
      <p:sp>
        <p:nvSpPr>
          <p:cNvPr id="15" name="Isosceles Triangle 14">
            <a:extLst>
              <a:ext uri="{FF2B5EF4-FFF2-40B4-BE49-F238E27FC236}">
                <a16:creationId xmlns:a16="http://schemas.microsoft.com/office/drawing/2014/main" xmlns="" id="{30E00F22-FE87-4080-A053-5429AD856460}"/>
              </a:ext>
            </a:extLst>
          </p:cNvPr>
          <p:cNvSpPr/>
          <p:nvPr/>
        </p:nvSpPr>
        <p:spPr>
          <a:xfrm flipV="1">
            <a:off x="5478398" y="0"/>
            <a:ext cx="1235203" cy="571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0"/>
          </p:nvPr>
        </p:nvSpPr>
        <p:spPr>
          <a:xfrm>
            <a:off x="0" y="0"/>
            <a:ext cx="12192000" cy="6858000"/>
          </a:xfrm>
        </p:spPr>
      </p:sp>
    </p:spTree>
    <p:extLst>
      <p:ext uri="{BB962C8B-B14F-4D97-AF65-F5344CB8AC3E}">
        <p14:creationId xmlns:p14="http://schemas.microsoft.com/office/powerpoint/2010/main" val="2380929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FC53898C-1FFD-4B4C-B8BD-32083D5E485F}"/>
              </a:ext>
            </a:extLst>
          </p:cNvPr>
          <p:cNvSpPr/>
          <p:nvPr/>
        </p:nvSpPr>
        <p:spPr>
          <a:xfrm>
            <a:off x="5905500" y="0"/>
            <a:ext cx="6286500" cy="6858000"/>
          </a:xfrm>
          <a:prstGeom prst="rect">
            <a:avLst/>
          </a:prstGeom>
          <a:solidFill>
            <a:srgbClr val="19AF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xmlns="" id="{8EC89062-2938-44A5-938C-BFA50DFB2AC7}"/>
              </a:ext>
            </a:extLst>
          </p:cNvPr>
          <p:cNvSpPr/>
          <p:nvPr/>
        </p:nvSpPr>
        <p:spPr>
          <a:xfrm>
            <a:off x="0" y="0"/>
            <a:ext cx="5905500" cy="6858000"/>
          </a:xfrm>
          <a:prstGeom prst="rect">
            <a:avLst/>
          </a:prstGeom>
          <a:solidFill>
            <a:srgbClr val="FDAF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xmlns="" id="{C7764181-83F7-4D29-8C47-7694FE79844D}"/>
              </a:ext>
            </a:extLst>
          </p:cNvPr>
          <p:cNvSpPr txBox="1"/>
          <p:nvPr/>
        </p:nvSpPr>
        <p:spPr>
          <a:xfrm>
            <a:off x="-91297" y="1703921"/>
            <a:ext cx="6473047" cy="1200329"/>
          </a:xfrm>
          <a:prstGeom prst="rect">
            <a:avLst/>
          </a:prstGeom>
          <a:noFill/>
        </p:spPr>
        <p:txBody>
          <a:bodyPr wrap="square">
            <a:spAutoFit/>
          </a:bodyPr>
          <a:lstStyle/>
          <a:p>
            <a:pPr algn="ctr" eaLnBrk="1" fontAlgn="auto" hangingPunct="1">
              <a:spcBef>
                <a:spcPts val="0"/>
              </a:spcBef>
              <a:spcAft>
                <a:spcPts val="0"/>
              </a:spcAft>
              <a:defRPr/>
            </a:pPr>
            <a:r>
              <a:rPr lang="en-US" sz="7200" b="1" dirty="0" smtClean="0">
                <a:solidFill>
                  <a:schemeClr val="bg1"/>
                </a:solidFill>
                <a:latin typeface="Montserrat" panose="00000500000000000000" pitchFamily="50" charset="0"/>
                <a:ea typeface="Source Sans Pro Black" panose="020B0803030403020204" pitchFamily="34" charset="0"/>
                <a:cs typeface="Baloo" panose="03080902040302020200" pitchFamily="66" charset="0"/>
              </a:rPr>
              <a:t>HELLO</a:t>
            </a:r>
            <a:endParaRPr lang="en-US" sz="7200" b="1" dirty="0">
              <a:solidFill>
                <a:schemeClr val="bg1"/>
              </a:solidFill>
              <a:latin typeface="Montserrat" panose="00000500000000000000" pitchFamily="50" charset="0"/>
              <a:ea typeface="Source Sans Pro Black" panose="020B0803030403020204" pitchFamily="34" charset="0"/>
              <a:cs typeface="Baloo" panose="03080902040302020200" pitchFamily="66" charset="0"/>
            </a:endParaRPr>
          </a:p>
        </p:txBody>
      </p:sp>
      <p:sp>
        <p:nvSpPr>
          <p:cNvPr id="22" name="Rectangle 21">
            <a:extLst>
              <a:ext uri="{FF2B5EF4-FFF2-40B4-BE49-F238E27FC236}">
                <a16:creationId xmlns:a16="http://schemas.microsoft.com/office/drawing/2014/main" xmlns="" id="{B5DE6210-2C2B-4423-9278-3F5216D28516}"/>
              </a:ext>
            </a:extLst>
          </p:cNvPr>
          <p:cNvSpPr/>
          <p:nvPr/>
        </p:nvSpPr>
        <p:spPr>
          <a:xfrm>
            <a:off x="1403139" y="3104275"/>
            <a:ext cx="3378411" cy="1717843"/>
          </a:xfrm>
          <a:prstGeom prst="rect">
            <a:avLst/>
          </a:prstGeom>
        </p:spPr>
        <p:txBody>
          <a:bodyPr wrap="square">
            <a:spAutoFit/>
          </a:bodyPr>
          <a:lstStyle/>
          <a:p>
            <a:pPr algn="ctr">
              <a:lnSpc>
                <a:spcPct val="150000"/>
              </a:lnSpc>
            </a:pPr>
            <a:r>
              <a:rPr lang="id-ID" sz="12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7" name="Isosceles Triangle 26">
            <a:extLst>
              <a:ext uri="{FF2B5EF4-FFF2-40B4-BE49-F238E27FC236}">
                <a16:creationId xmlns:a16="http://schemas.microsoft.com/office/drawing/2014/main" xmlns="" id="{DA9E42BB-CE45-4EBD-8807-B2DE842D9679}"/>
              </a:ext>
            </a:extLst>
          </p:cNvPr>
          <p:cNvSpPr/>
          <p:nvPr/>
        </p:nvSpPr>
        <p:spPr>
          <a:xfrm flipV="1">
            <a:off x="2527624" y="0"/>
            <a:ext cx="1235203" cy="571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xmlns="" id="{D26E5CE4-18DC-4F7E-B6FC-9BB4BE617E63}"/>
              </a:ext>
            </a:extLst>
          </p:cNvPr>
          <p:cNvGrpSpPr/>
          <p:nvPr/>
        </p:nvGrpSpPr>
        <p:grpSpPr>
          <a:xfrm>
            <a:off x="2371981" y="5393053"/>
            <a:ext cx="1440726" cy="374204"/>
            <a:chOff x="9055733" y="3768437"/>
            <a:chExt cx="1440726" cy="374204"/>
          </a:xfrm>
          <a:solidFill>
            <a:schemeClr val="bg1"/>
          </a:solidFill>
        </p:grpSpPr>
        <p:sp>
          <p:nvSpPr>
            <p:cNvPr id="29" name="Shape 4840">
              <a:extLst>
                <a:ext uri="{FF2B5EF4-FFF2-40B4-BE49-F238E27FC236}">
                  <a16:creationId xmlns:a16="http://schemas.microsoft.com/office/drawing/2014/main" xmlns="" id="{F5D4AF40-0DDA-44B3-A619-14F9F66D29BD}"/>
                </a:ext>
              </a:extLst>
            </p:cNvPr>
            <p:cNvSpPr/>
            <p:nvPr/>
          </p:nvSpPr>
          <p:spPr>
            <a:xfrm>
              <a:off x="9055733"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0" name="Shape 4841">
              <a:extLst>
                <a:ext uri="{FF2B5EF4-FFF2-40B4-BE49-F238E27FC236}">
                  <a16:creationId xmlns:a16="http://schemas.microsoft.com/office/drawing/2014/main" xmlns="" id="{CA4E9695-1008-490D-B8FD-C65D5AD69752}"/>
                </a:ext>
              </a:extLst>
            </p:cNvPr>
            <p:cNvSpPr/>
            <p:nvPr/>
          </p:nvSpPr>
          <p:spPr>
            <a:xfrm>
              <a:off x="9588994" y="3768437"/>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1" name="Shape 4845">
              <a:extLst>
                <a:ext uri="{FF2B5EF4-FFF2-40B4-BE49-F238E27FC236}">
                  <a16:creationId xmlns:a16="http://schemas.microsoft.com/office/drawing/2014/main" xmlns="" id="{23B61A3E-0DA8-4ECC-BC47-2CC4A0A4217F}"/>
                </a:ext>
              </a:extLst>
            </p:cNvPr>
            <p:cNvSpPr/>
            <p:nvPr/>
          </p:nvSpPr>
          <p:spPr>
            <a:xfrm>
              <a:off x="10122255"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42752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B30C32D9-F8EB-4DBF-81B9-A7AD4FC8484D}"/>
              </a:ext>
            </a:extLst>
          </p:cNvPr>
          <p:cNvSpPr/>
          <p:nvPr/>
        </p:nvSpPr>
        <p:spPr>
          <a:xfrm>
            <a:off x="0" y="0"/>
            <a:ext cx="12192000" cy="6858000"/>
          </a:xfrm>
          <a:prstGeom prst="rect">
            <a:avLst/>
          </a:prstGeom>
          <a:solidFill>
            <a:srgbClr val="FDAF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A30FA107-CF23-4A0C-AF71-86DDEF8CA63D}"/>
              </a:ext>
            </a:extLst>
          </p:cNvPr>
          <p:cNvSpPr/>
          <p:nvPr/>
        </p:nvSpPr>
        <p:spPr>
          <a:xfrm>
            <a:off x="4305300" y="0"/>
            <a:ext cx="3543300" cy="3416300"/>
          </a:xfrm>
          <a:prstGeom prst="rect">
            <a:avLst/>
          </a:prstGeom>
          <a:solidFill>
            <a:srgbClr val="19AF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Light" panose="020F0502020204030203" pitchFamily="34" charset="0"/>
              <a:ea typeface="Lato Light" panose="020F0502020204030203" pitchFamily="34" charset="0"/>
              <a:cs typeface="Lato Light" panose="020F0502020204030203" pitchFamily="34" charset="0"/>
            </a:endParaRPr>
          </a:p>
        </p:txBody>
      </p:sp>
      <p:sp>
        <p:nvSpPr>
          <p:cNvPr id="6" name="Rectangle 5">
            <a:extLst>
              <a:ext uri="{FF2B5EF4-FFF2-40B4-BE49-F238E27FC236}">
                <a16:creationId xmlns:a16="http://schemas.microsoft.com/office/drawing/2014/main" xmlns="" id="{C7CF22BC-6EE4-4EF3-84EC-EE98A60D9888}"/>
              </a:ext>
            </a:extLst>
          </p:cNvPr>
          <p:cNvSpPr/>
          <p:nvPr/>
        </p:nvSpPr>
        <p:spPr>
          <a:xfrm>
            <a:off x="762000" y="3416300"/>
            <a:ext cx="3543300" cy="34417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Light" panose="020F0502020204030203" pitchFamily="34" charset="0"/>
              <a:ea typeface="Lato Light" panose="020F0502020204030203" pitchFamily="34" charset="0"/>
              <a:cs typeface="Lato Light" panose="020F0502020204030203" pitchFamily="34" charset="0"/>
            </a:endParaRPr>
          </a:p>
        </p:txBody>
      </p:sp>
      <p:sp>
        <p:nvSpPr>
          <p:cNvPr id="7" name="Rectangle 6">
            <a:extLst>
              <a:ext uri="{FF2B5EF4-FFF2-40B4-BE49-F238E27FC236}">
                <a16:creationId xmlns:a16="http://schemas.microsoft.com/office/drawing/2014/main" xmlns="" id="{D3FAAF96-B940-4718-A104-A00656803945}"/>
              </a:ext>
            </a:extLst>
          </p:cNvPr>
          <p:cNvSpPr/>
          <p:nvPr/>
        </p:nvSpPr>
        <p:spPr>
          <a:xfrm>
            <a:off x="7848600" y="3416300"/>
            <a:ext cx="3543300" cy="34417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Light" panose="020F0502020204030203" pitchFamily="34" charset="0"/>
              <a:ea typeface="Lato Light" panose="020F0502020204030203" pitchFamily="34" charset="0"/>
              <a:cs typeface="Lato Light" panose="020F0502020204030203" pitchFamily="34" charset="0"/>
            </a:endParaRPr>
          </a:p>
        </p:txBody>
      </p:sp>
      <p:sp>
        <p:nvSpPr>
          <p:cNvPr id="9" name="Subtitle 2">
            <a:extLst>
              <a:ext uri="{FF2B5EF4-FFF2-40B4-BE49-F238E27FC236}">
                <a16:creationId xmlns:a16="http://schemas.microsoft.com/office/drawing/2014/main" xmlns="" id="{73B11BE3-C688-47D8-92A2-77F2CB442772}"/>
              </a:ext>
            </a:extLst>
          </p:cNvPr>
          <p:cNvSpPr txBox="1">
            <a:spLocks/>
          </p:cNvSpPr>
          <p:nvPr/>
        </p:nvSpPr>
        <p:spPr>
          <a:xfrm>
            <a:off x="4890228" y="815023"/>
            <a:ext cx="2411544" cy="2887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800" b="1" dirty="0">
                <a:solidFill>
                  <a:schemeClr val="bg1"/>
                </a:solidFill>
                <a:latin typeface="Lato" panose="020F0502020204030203" pitchFamily="34" charset="0"/>
                <a:ea typeface="Source Sans Pro Black" panose="020B0803030403020204" pitchFamily="34" charset="0"/>
              </a:rPr>
              <a:t>LUTHFY DUANA</a:t>
            </a:r>
          </a:p>
        </p:txBody>
      </p:sp>
      <p:sp>
        <p:nvSpPr>
          <p:cNvPr id="10" name="Rectangle 9">
            <a:extLst>
              <a:ext uri="{FF2B5EF4-FFF2-40B4-BE49-F238E27FC236}">
                <a16:creationId xmlns:a16="http://schemas.microsoft.com/office/drawing/2014/main" xmlns="" id="{2152D3D5-EFF8-4A3A-879C-5AA41B52C60C}"/>
              </a:ext>
            </a:extLst>
          </p:cNvPr>
          <p:cNvSpPr/>
          <p:nvPr/>
        </p:nvSpPr>
        <p:spPr>
          <a:xfrm>
            <a:off x="4890227" y="1344041"/>
            <a:ext cx="2411544" cy="523605"/>
          </a:xfrm>
          <a:prstGeom prst="rect">
            <a:avLst/>
          </a:prstGeom>
        </p:spPr>
        <p:txBody>
          <a:bodyPr wrap="square">
            <a:spAutoFit/>
          </a:bodyPr>
          <a:lstStyle/>
          <a:p>
            <a:pPr algn="ctr">
              <a:lnSpc>
                <a:spcPct val="150000"/>
              </a:lnSpc>
              <a:defRPr/>
            </a:pP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Lorem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a:t>
            </a: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Ipsum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Dolor Far far away, behind the word mountains, far from the</a:t>
            </a:r>
          </a:p>
        </p:txBody>
      </p:sp>
      <p:sp>
        <p:nvSpPr>
          <p:cNvPr id="11" name="TextBox 10">
            <a:extLst>
              <a:ext uri="{FF2B5EF4-FFF2-40B4-BE49-F238E27FC236}">
                <a16:creationId xmlns:a16="http://schemas.microsoft.com/office/drawing/2014/main" xmlns="" id="{88809DD6-D532-47A2-AB78-985877CBC05A}"/>
              </a:ext>
            </a:extLst>
          </p:cNvPr>
          <p:cNvSpPr txBox="1"/>
          <p:nvPr/>
        </p:nvSpPr>
        <p:spPr>
          <a:xfrm>
            <a:off x="4890228" y="1103818"/>
            <a:ext cx="2411544" cy="338554"/>
          </a:xfrm>
          <a:prstGeom prst="rect">
            <a:avLst/>
          </a:prstGeom>
          <a:noFill/>
        </p:spPr>
        <p:txBody>
          <a:bodyPr wrap="square">
            <a:spAutoFit/>
          </a:bodyPr>
          <a:lstStyle/>
          <a:p>
            <a:pPr algn="ctr" eaLnBrk="1" fontAlgn="auto" hangingPunct="1">
              <a:spcBef>
                <a:spcPts val="0"/>
              </a:spcBef>
              <a:spcAft>
                <a:spcPts val="0"/>
              </a:spcAft>
              <a:defRPr/>
            </a:pPr>
            <a:r>
              <a:rPr lang="en-US" sz="1600" dirty="0">
                <a:solidFill>
                  <a:schemeClr val="bg1"/>
                </a:solidFill>
                <a:latin typeface="Lato" panose="020F0502020204030203" pitchFamily="34" charset="0"/>
                <a:ea typeface="Source Sans Pro Black" panose="020B0803030403020204" pitchFamily="34" charset="0"/>
                <a:cs typeface="Open Sans" panose="020B0606030504020204" pitchFamily="34" charset="0"/>
              </a:rPr>
              <a:t>Our Project</a:t>
            </a:r>
            <a:endParaRPr lang="en-US" sz="1600" spc="600" dirty="0">
              <a:solidFill>
                <a:schemeClr val="bg1"/>
              </a:solidFill>
              <a:latin typeface="Lato" panose="020F0502020204030203" pitchFamily="34" charset="0"/>
              <a:ea typeface="Source Sans Pro Black" panose="020B0803030403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xmlns="" id="{B1CAC98A-796E-4AF8-9EEF-2AFF2DF72657}"/>
              </a:ext>
            </a:extLst>
          </p:cNvPr>
          <p:cNvGrpSpPr/>
          <p:nvPr/>
        </p:nvGrpSpPr>
        <p:grpSpPr>
          <a:xfrm>
            <a:off x="1327877" y="4610838"/>
            <a:ext cx="2411545" cy="1052623"/>
            <a:chOff x="5042627" y="1462757"/>
            <a:chExt cx="2411545" cy="1052623"/>
          </a:xfrm>
        </p:grpSpPr>
        <p:sp>
          <p:nvSpPr>
            <p:cNvPr id="13" name="Subtitle 2">
              <a:extLst>
                <a:ext uri="{FF2B5EF4-FFF2-40B4-BE49-F238E27FC236}">
                  <a16:creationId xmlns:a16="http://schemas.microsoft.com/office/drawing/2014/main" xmlns="" id="{74E092C5-82D6-4643-8607-C092B7C7A3B2}"/>
                </a:ext>
              </a:extLst>
            </p:cNvPr>
            <p:cNvSpPr txBox="1">
              <a:spLocks/>
            </p:cNvSpPr>
            <p:nvPr/>
          </p:nvSpPr>
          <p:spPr>
            <a:xfrm>
              <a:off x="5042628" y="1462757"/>
              <a:ext cx="2411544" cy="2887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800" b="1" dirty="0">
                  <a:solidFill>
                    <a:schemeClr val="bg1"/>
                  </a:solidFill>
                  <a:latin typeface="Lato" panose="020F0502020204030203" pitchFamily="34" charset="0"/>
                  <a:ea typeface="Source Sans Pro Black" panose="020B0803030403020204" pitchFamily="34" charset="0"/>
                </a:rPr>
                <a:t>LUTHFY DUANA</a:t>
              </a:r>
            </a:p>
          </p:txBody>
        </p:sp>
        <p:sp>
          <p:nvSpPr>
            <p:cNvPr id="14" name="Rectangle 13">
              <a:extLst>
                <a:ext uri="{FF2B5EF4-FFF2-40B4-BE49-F238E27FC236}">
                  <a16:creationId xmlns:a16="http://schemas.microsoft.com/office/drawing/2014/main" xmlns="" id="{C0C05B11-D20A-4A64-B27D-9B3DDB3077C5}"/>
                </a:ext>
              </a:extLst>
            </p:cNvPr>
            <p:cNvSpPr/>
            <p:nvPr/>
          </p:nvSpPr>
          <p:spPr>
            <a:xfrm>
              <a:off x="5042627" y="1991775"/>
              <a:ext cx="2411544" cy="523605"/>
            </a:xfrm>
            <a:prstGeom prst="rect">
              <a:avLst/>
            </a:prstGeom>
          </p:spPr>
          <p:txBody>
            <a:bodyPr wrap="square">
              <a:spAutoFit/>
            </a:bodyPr>
            <a:lstStyle/>
            <a:p>
              <a:pPr algn="ctr">
                <a:lnSpc>
                  <a:spcPct val="150000"/>
                </a:lnSpc>
                <a:defRPr/>
              </a:pP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Lorem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a:t>
              </a: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Ipsum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Dolor Far far away, behind the word mountains, far from the</a:t>
              </a:r>
            </a:p>
          </p:txBody>
        </p:sp>
        <p:sp>
          <p:nvSpPr>
            <p:cNvPr id="15" name="TextBox 14">
              <a:extLst>
                <a:ext uri="{FF2B5EF4-FFF2-40B4-BE49-F238E27FC236}">
                  <a16:creationId xmlns:a16="http://schemas.microsoft.com/office/drawing/2014/main" xmlns="" id="{3BDE1DEC-B281-44BC-8B76-F6FA5839A0A0}"/>
                </a:ext>
              </a:extLst>
            </p:cNvPr>
            <p:cNvSpPr txBox="1"/>
            <p:nvPr/>
          </p:nvSpPr>
          <p:spPr>
            <a:xfrm>
              <a:off x="5042628" y="1751552"/>
              <a:ext cx="2411544" cy="338554"/>
            </a:xfrm>
            <a:prstGeom prst="rect">
              <a:avLst/>
            </a:prstGeom>
            <a:noFill/>
          </p:spPr>
          <p:txBody>
            <a:bodyPr wrap="square">
              <a:spAutoFit/>
            </a:bodyPr>
            <a:lstStyle/>
            <a:p>
              <a:pPr algn="ctr" eaLnBrk="1" fontAlgn="auto" hangingPunct="1">
                <a:spcBef>
                  <a:spcPts val="0"/>
                </a:spcBef>
                <a:spcAft>
                  <a:spcPts val="0"/>
                </a:spcAft>
                <a:defRPr/>
              </a:pPr>
              <a:r>
                <a:rPr lang="en-US" sz="1600" dirty="0">
                  <a:solidFill>
                    <a:schemeClr val="bg1"/>
                  </a:solidFill>
                  <a:latin typeface="Lato" panose="020F0502020204030203" pitchFamily="34" charset="0"/>
                  <a:ea typeface="Source Sans Pro Black" panose="020B0803030403020204" pitchFamily="34" charset="0"/>
                  <a:cs typeface="Open Sans" panose="020B0606030504020204" pitchFamily="34" charset="0"/>
                </a:rPr>
                <a:t>Our Project</a:t>
              </a:r>
              <a:endParaRPr lang="en-US" sz="1600" spc="600" dirty="0">
                <a:solidFill>
                  <a:schemeClr val="bg1"/>
                </a:solidFill>
                <a:latin typeface="Lato" panose="020F0502020204030203" pitchFamily="34" charset="0"/>
                <a:ea typeface="Source Sans Pro Black" panose="020B0803030403020204" pitchFamily="34" charset="0"/>
                <a:cs typeface="Open Sans" panose="020B0606030504020204" pitchFamily="34" charset="0"/>
              </a:endParaRPr>
            </a:p>
          </p:txBody>
        </p:sp>
      </p:grpSp>
      <p:grpSp>
        <p:nvGrpSpPr>
          <p:cNvPr id="17" name="Group 16">
            <a:extLst>
              <a:ext uri="{FF2B5EF4-FFF2-40B4-BE49-F238E27FC236}">
                <a16:creationId xmlns:a16="http://schemas.microsoft.com/office/drawing/2014/main" xmlns="" id="{E9EDF0DB-1FEB-402C-95BD-108D4106D47F}"/>
              </a:ext>
            </a:extLst>
          </p:cNvPr>
          <p:cNvGrpSpPr/>
          <p:nvPr/>
        </p:nvGrpSpPr>
        <p:grpSpPr>
          <a:xfrm>
            <a:off x="8376377" y="4610838"/>
            <a:ext cx="2411545" cy="1052623"/>
            <a:chOff x="5042627" y="1462757"/>
            <a:chExt cx="2411545" cy="1052623"/>
          </a:xfrm>
        </p:grpSpPr>
        <p:sp>
          <p:nvSpPr>
            <p:cNvPr id="18" name="Subtitle 2">
              <a:extLst>
                <a:ext uri="{FF2B5EF4-FFF2-40B4-BE49-F238E27FC236}">
                  <a16:creationId xmlns:a16="http://schemas.microsoft.com/office/drawing/2014/main" xmlns="" id="{2208E953-C59F-41CF-A812-B0D028AAA8FC}"/>
                </a:ext>
              </a:extLst>
            </p:cNvPr>
            <p:cNvSpPr txBox="1">
              <a:spLocks/>
            </p:cNvSpPr>
            <p:nvPr/>
          </p:nvSpPr>
          <p:spPr>
            <a:xfrm>
              <a:off x="5042628" y="1462757"/>
              <a:ext cx="2411544" cy="2887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Aft>
                  <a:spcPts val="0"/>
                </a:spcAft>
                <a:buFont typeface="Arial" panose="020B0604020202020204" pitchFamily="34" charset="0"/>
                <a:buNone/>
                <a:defRPr/>
              </a:pPr>
              <a:r>
                <a:rPr lang="en-US" sz="1800" b="1" dirty="0">
                  <a:solidFill>
                    <a:schemeClr val="bg1"/>
                  </a:solidFill>
                  <a:latin typeface="Lato" panose="020F0502020204030203" pitchFamily="34" charset="0"/>
                  <a:ea typeface="Source Sans Pro Black" panose="020B0803030403020204" pitchFamily="34" charset="0"/>
                </a:rPr>
                <a:t>LUTHFY DUANA</a:t>
              </a:r>
            </a:p>
          </p:txBody>
        </p:sp>
        <p:sp>
          <p:nvSpPr>
            <p:cNvPr id="19" name="Rectangle 18">
              <a:extLst>
                <a:ext uri="{FF2B5EF4-FFF2-40B4-BE49-F238E27FC236}">
                  <a16:creationId xmlns:a16="http://schemas.microsoft.com/office/drawing/2014/main" xmlns="" id="{AE01CB93-97A0-46F0-871C-B83B21BE9FEF}"/>
                </a:ext>
              </a:extLst>
            </p:cNvPr>
            <p:cNvSpPr/>
            <p:nvPr/>
          </p:nvSpPr>
          <p:spPr>
            <a:xfrm>
              <a:off x="5042627" y="1991775"/>
              <a:ext cx="2411544" cy="523605"/>
            </a:xfrm>
            <a:prstGeom prst="rect">
              <a:avLst/>
            </a:prstGeom>
          </p:spPr>
          <p:txBody>
            <a:bodyPr wrap="square">
              <a:spAutoFit/>
            </a:bodyPr>
            <a:lstStyle/>
            <a:p>
              <a:pPr algn="ctr">
                <a:lnSpc>
                  <a:spcPct val="150000"/>
                </a:lnSpc>
                <a:defRPr/>
              </a:pP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Lorem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a:t>
              </a:r>
              <a:r>
                <a:rPr lang="en-US" sz="1000" dirty="0" err="1">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Ipsum</a:t>
              </a:r>
              <a:r>
                <a:rPr lang="en-US" sz="1000" dirty="0">
                  <a:solidFill>
                    <a:schemeClr val="bg1"/>
                  </a:solidFill>
                  <a:latin typeface="Lato Light" panose="020F0302020204030203" pitchFamily="34" charset="0"/>
                  <a:ea typeface="Source Sans Pro ExtraLight" panose="020B0303030403020204" pitchFamily="34" charset="0"/>
                  <a:cs typeface="Open Sans" panose="020B0606030504020204" pitchFamily="34" charset="0"/>
                </a:rPr>
                <a:t> Dolor Far far away, behind the word mountains, far from the</a:t>
              </a:r>
            </a:p>
          </p:txBody>
        </p:sp>
        <p:sp>
          <p:nvSpPr>
            <p:cNvPr id="20" name="TextBox 19">
              <a:extLst>
                <a:ext uri="{FF2B5EF4-FFF2-40B4-BE49-F238E27FC236}">
                  <a16:creationId xmlns:a16="http://schemas.microsoft.com/office/drawing/2014/main" xmlns="" id="{CF38F49A-8433-4DFB-BF80-83C3A9E282B6}"/>
                </a:ext>
              </a:extLst>
            </p:cNvPr>
            <p:cNvSpPr txBox="1"/>
            <p:nvPr/>
          </p:nvSpPr>
          <p:spPr>
            <a:xfrm>
              <a:off x="5042628" y="1751552"/>
              <a:ext cx="2411544" cy="338554"/>
            </a:xfrm>
            <a:prstGeom prst="rect">
              <a:avLst/>
            </a:prstGeom>
            <a:noFill/>
          </p:spPr>
          <p:txBody>
            <a:bodyPr wrap="square">
              <a:spAutoFit/>
            </a:bodyPr>
            <a:lstStyle/>
            <a:p>
              <a:pPr algn="ctr" eaLnBrk="1" fontAlgn="auto" hangingPunct="1">
                <a:spcBef>
                  <a:spcPts val="0"/>
                </a:spcBef>
                <a:spcAft>
                  <a:spcPts val="0"/>
                </a:spcAft>
                <a:defRPr/>
              </a:pPr>
              <a:r>
                <a:rPr lang="en-US" sz="1600" dirty="0">
                  <a:solidFill>
                    <a:schemeClr val="bg1"/>
                  </a:solidFill>
                  <a:latin typeface="Lato" panose="020F0502020204030203" pitchFamily="34" charset="0"/>
                  <a:ea typeface="Source Sans Pro Black" panose="020B0803030403020204" pitchFamily="34" charset="0"/>
                  <a:cs typeface="Open Sans" panose="020B0606030504020204" pitchFamily="34" charset="0"/>
                </a:rPr>
                <a:t>Our Project</a:t>
              </a:r>
              <a:endParaRPr lang="en-US" sz="1600" spc="600" dirty="0">
                <a:solidFill>
                  <a:schemeClr val="bg1"/>
                </a:solidFill>
                <a:latin typeface="Lato" panose="020F0502020204030203" pitchFamily="34" charset="0"/>
                <a:ea typeface="Source Sans Pro Black" panose="020B0803030403020204" pitchFamily="34" charset="0"/>
                <a:cs typeface="Open Sans" panose="020B0606030504020204" pitchFamily="34" charset="0"/>
              </a:endParaRPr>
            </a:p>
          </p:txBody>
        </p:sp>
      </p:grpSp>
      <p:grpSp>
        <p:nvGrpSpPr>
          <p:cNvPr id="22" name="Group 21">
            <a:extLst>
              <a:ext uri="{FF2B5EF4-FFF2-40B4-BE49-F238E27FC236}">
                <a16:creationId xmlns:a16="http://schemas.microsoft.com/office/drawing/2014/main" xmlns="" id="{9F66F4DC-EE42-41BD-99C9-41E99D113814}"/>
              </a:ext>
            </a:extLst>
          </p:cNvPr>
          <p:cNvGrpSpPr/>
          <p:nvPr/>
        </p:nvGrpSpPr>
        <p:grpSpPr>
          <a:xfrm>
            <a:off x="1708512" y="6073628"/>
            <a:ext cx="1440726" cy="374204"/>
            <a:chOff x="9055733" y="3768437"/>
            <a:chExt cx="1440726" cy="374204"/>
          </a:xfrm>
          <a:solidFill>
            <a:schemeClr val="bg1"/>
          </a:solidFill>
        </p:grpSpPr>
        <p:sp>
          <p:nvSpPr>
            <p:cNvPr id="23" name="Shape 4840">
              <a:extLst>
                <a:ext uri="{FF2B5EF4-FFF2-40B4-BE49-F238E27FC236}">
                  <a16:creationId xmlns:a16="http://schemas.microsoft.com/office/drawing/2014/main" xmlns="" id="{0517798A-D343-482D-AA6B-FD3693A189BE}"/>
                </a:ext>
              </a:extLst>
            </p:cNvPr>
            <p:cNvSpPr/>
            <p:nvPr/>
          </p:nvSpPr>
          <p:spPr>
            <a:xfrm>
              <a:off x="9055733"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24" name="Shape 4841">
              <a:extLst>
                <a:ext uri="{FF2B5EF4-FFF2-40B4-BE49-F238E27FC236}">
                  <a16:creationId xmlns:a16="http://schemas.microsoft.com/office/drawing/2014/main" xmlns="" id="{05DDDF66-111C-4798-8A45-68BE8A7325AA}"/>
                </a:ext>
              </a:extLst>
            </p:cNvPr>
            <p:cNvSpPr/>
            <p:nvPr/>
          </p:nvSpPr>
          <p:spPr>
            <a:xfrm>
              <a:off x="9588994" y="3768437"/>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25" name="Shape 4845">
              <a:extLst>
                <a:ext uri="{FF2B5EF4-FFF2-40B4-BE49-F238E27FC236}">
                  <a16:creationId xmlns:a16="http://schemas.microsoft.com/office/drawing/2014/main" xmlns="" id="{9D07D9B1-DBB8-49FD-A9B7-F5D5ED5110B6}"/>
                </a:ext>
              </a:extLst>
            </p:cNvPr>
            <p:cNvSpPr/>
            <p:nvPr/>
          </p:nvSpPr>
          <p:spPr>
            <a:xfrm>
              <a:off x="10122255"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grpSp>
        <p:nvGrpSpPr>
          <p:cNvPr id="26" name="Group 25">
            <a:extLst>
              <a:ext uri="{FF2B5EF4-FFF2-40B4-BE49-F238E27FC236}">
                <a16:creationId xmlns:a16="http://schemas.microsoft.com/office/drawing/2014/main" xmlns="" id="{76E2FE00-E7C7-4437-9B76-D841851D6B7E}"/>
              </a:ext>
            </a:extLst>
          </p:cNvPr>
          <p:cNvGrpSpPr/>
          <p:nvPr/>
        </p:nvGrpSpPr>
        <p:grpSpPr>
          <a:xfrm>
            <a:off x="8909412" y="6073628"/>
            <a:ext cx="1440726" cy="374204"/>
            <a:chOff x="9055733" y="3768437"/>
            <a:chExt cx="1440726" cy="374204"/>
          </a:xfrm>
          <a:solidFill>
            <a:schemeClr val="bg1"/>
          </a:solidFill>
        </p:grpSpPr>
        <p:sp>
          <p:nvSpPr>
            <p:cNvPr id="27" name="Shape 4840">
              <a:extLst>
                <a:ext uri="{FF2B5EF4-FFF2-40B4-BE49-F238E27FC236}">
                  <a16:creationId xmlns:a16="http://schemas.microsoft.com/office/drawing/2014/main" xmlns="" id="{DA6A690C-0B12-40D2-98BD-8F02E8509A92}"/>
                </a:ext>
              </a:extLst>
            </p:cNvPr>
            <p:cNvSpPr/>
            <p:nvPr/>
          </p:nvSpPr>
          <p:spPr>
            <a:xfrm>
              <a:off x="9055733"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28" name="Shape 4841">
              <a:extLst>
                <a:ext uri="{FF2B5EF4-FFF2-40B4-BE49-F238E27FC236}">
                  <a16:creationId xmlns:a16="http://schemas.microsoft.com/office/drawing/2014/main" xmlns="" id="{4597ABF2-1DA9-4289-8490-4FAB8F186B0C}"/>
                </a:ext>
              </a:extLst>
            </p:cNvPr>
            <p:cNvSpPr/>
            <p:nvPr/>
          </p:nvSpPr>
          <p:spPr>
            <a:xfrm>
              <a:off x="9588994" y="3768437"/>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29" name="Shape 4845">
              <a:extLst>
                <a:ext uri="{FF2B5EF4-FFF2-40B4-BE49-F238E27FC236}">
                  <a16:creationId xmlns:a16="http://schemas.microsoft.com/office/drawing/2014/main" xmlns="" id="{00A912AD-6B96-4881-AD96-23ADF0E9BF14}"/>
                </a:ext>
              </a:extLst>
            </p:cNvPr>
            <p:cNvSpPr/>
            <p:nvPr/>
          </p:nvSpPr>
          <p:spPr>
            <a:xfrm>
              <a:off x="10122255"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grpSp>
        <p:nvGrpSpPr>
          <p:cNvPr id="30" name="Group 29">
            <a:extLst>
              <a:ext uri="{FF2B5EF4-FFF2-40B4-BE49-F238E27FC236}">
                <a16:creationId xmlns:a16="http://schemas.microsoft.com/office/drawing/2014/main" xmlns="" id="{0F66CC57-435E-424A-A64E-0E25D1FCB43B}"/>
              </a:ext>
            </a:extLst>
          </p:cNvPr>
          <p:cNvGrpSpPr/>
          <p:nvPr/>
        </p:nvGrpSpPr>
        <p:grpSpPr>
          <a:xfrm>
            <a:off x="5356587" y="2227073"/>
            <a:ext cx="1440726" cy="374204"/>
            <a:chOff x="9055733" y="3768437"/>
            <a:chExt cx="1440726" cy="374204"/>
          </a:xfrm>
          <a:solidFill>
            <a:schemeClr val="bg1"/>
          </a:solidFill>
        </p:grpSpPr>
        <p:sp>
          <p:nvSpPr>
            <p:cNvPr id="31" name="Shape 4840">
              <a:extLst>
                <a:ext uri="{FF2B5EF4-FFF2-40B4-BE49-F238E27FC236}">
                  <a16:creationId xmlns:a16="http://schemas.microsoft.com/office/drawing/2014/main" xmlns="" id="{8534B487-59FC-4306-AD94-4D8747769000}"/>
                </a:ext>
              </a:extLst>
            </p:cNvPr>
            <p:cNvSpPr/>
            <p:nvPr/>
          </p:nvSpPr>
          <p:spPr>
            <a:xfrm>
              <a:off x="9055733"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2" name="Shape 4841">
              <a:extLst>
                <a:ext uri="{FF2B5EF4-FFF2-40B4-BE49-F238E27FC236}">
                  <a16:creationId xmlns:a16="http://schemas.microsoft.com/office/drawing/2014/main" xmlns="" id="{816B3795-639C-42F1-8433-F5FCBF559EA0}"/>
                </a:ext>
              </a:extLst>
            </p:cNvPr>
            <p:cNvSpPr/>
            <p:nvPr/>
          </p:nvSpPr>
          <p:spPr>
            <a:xfrm>
              <a:off x="9588994" y="3768437"/>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3" name="Shape 4845">
              <a:extLst>
                <a:ext uri="{FF2B5EF4-FFF2-40B4-BE49-F238E27FC236}">
                  <a16:creationId xmlns:a16="http://schemas.microsoft.com/office/drawing/2014/main" xmlns="" id="{BF77B470-2023-45CE-85BE-547D1B2EEBC2}"/>
                </a:ext>
              </a:extLst>
            </p:cNvPr>
            <p:cNvSpPr/>
            <p:nvPr/>
          </p:nvSpPr>
          <p:spPr>
            <a:xfrm>
              <a:off x="10122255"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216481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D5CC265B-D862-49EB-A03E-4F4510F1EBD6}"/>
              </a:ext>
            </a:extLst>
          </p:cNvPr>
          <p:cNvSpPr/>
          <p:nvPr/>
        </p:nvSpPr>
        <p:spPr>
          <a:xfrm>
            <a:off x="0" y="0"/>
            <a:ext cx="12192000" cy="6858000"/>
          </a:xfrm>
          <a:prstGeom prst="rect">
            <a:avLst/>
          </a:prstGeom>
          <a:solidFill>
            <a:srgbClr val="F8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30AEFC9F-4064-4DFA-9D4A-95EC73D62F2D}"/>
              </a:ext>
            </a:extLst>
          </p:cNvPr>
          <p:cNvSpPr/>
          <p:nvPr/>
        </p:nvSpPr>
        <p:spPr>
          <a:xfrm>
            <a:off x="8762999" y="522513"/>
            <a:ext cx="3222171" cy="3536829"/>
          </a:xfrm>
          <a:prstGeom prst="rect">
            <a:avLst/>
          </a:pr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5C802FB9-0A7D-4B67-AA84-03BAC8DC5215}"/>
              </a:ext>
            </a:extLst>
          </p:cNvPr>
          <p:cNvSpPr/>
          <p:nvPr/>
        </p:nvSpPr>
        <p:spPr>
          <a:xfrm>
            <a:off x="0" y="3109264"/>
            <a:ext cx="2990850" cy="639472"/>
          </a:xfrm>
          <a:prstGeom prst="rect">
            <a:avLst/>
          </a:prstGeom>
          <a:solidFill>
            <a:srgbClr val="19AFA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outerShdw blurRad="38100" dist="38100" dir="2700000" algn="tl">
                  <a:srgbClr val="000000">
                    <a:alpha val="43137"/>
                  </a:srgbClr>
                </a:outerShdw>
              </a:effectLst>
            </a:endParaRPr>
          </a:p>
        </p:txBody>
      </p:sp>
      <p:sp>
        <p:nvSpPr>
          <p:cNvPr id="15" name="TextBox 14">
            <a:extLst>
              <a:ext uri="{FF2B5EF4-FFF2-40B4-BE49-F238E27FC236}">
                <a16:creationId xmlns:a16="http://schemas.microsoft.com/office/drawing/2014/main" xmlns="" id="{DD2D58A2-2F14-42A7-9C96-556D25E7CD13}"/>
              </a:ext>
            </a:extLst>
          </p:cNvPr>
          <p:cNvSpPr txBox="1"/>
          <p:nvPr/>
        </p:nvSpPr>
        <p:spPr>
          <a:xfrm>
            <a:off x="339747" y="3225284"/>
            <a:ext cx="2769297" cy="369332"/>
          </a:xfrm>
          <a:prstGeom prst="rect">
            <a:avLst/>
          </a:prstGeom>
          <a:noFill/>
        </p:spPr>
        <p:txBody>
          <a:bodyPr wrap="square" lIns="91440" tIns="0" rIns="91440" bIns="0" rtlCol="0">
            <a:spAutoFit/>
          </a:bodyPr>
          <a:lstStyle/>
          <a:p>
            <a:r>
              <a:rPr lang="en-US" sz="24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PORTOFOLIO</a:t>
            </a:r>
            <a:endParaRPr lang="id-ID" sz="24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16" name="Rectangle 15">
            <a:extLst>
              <a:ext uri="{FF2B5EF4-FFF2-40B4-BE49-F238E27FC236}">
                <a16:creationId xmlns:a16="http://schemas.microsoft.com/office/drawing/2014/main" xmlns="" id="{D2E560C5-E209-4F5C-8D0D-9145E5E180FE}"/>
              </a:ext>
            </a:extLst>
          </p:cNvPr>
          <p:cNvSpPr/>
          <p:nvPr/>
        </p:nvSpPr>
        <p:spPr>
          <a:xfrm>
            <a:off x="907353" y="4661877"/>
            <a:ext cx="2445447" cy="167776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xmlns="" id="{25DC55AB-DAD2-4373-9FF4-8772A380A25E}"/>
              </a:ext>
            </a:extLst>
          </p:cNvPr>
          <p:cNvSpPr txBox="1"/>
          <p:nvPr/>
        </p:nvSpPr>
        <p:spPr>
          <a:xfrm>
            <a:off x="914400" y="4435450"/>
            <a:ext cx="3839552"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SIMPLE TEXT HERE</a:t>
            </a:r>
            <a:endParaRPr lang="id-ID" sz="11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18" name="Rectangle 17">
            <a:extLst>
              <a:ext uri="{FF2B5EF4-FFF2-40B4-BE49-F238E27FC236}">
                <a16:creationId xmlns:a16="http://schemas.microsoft.com/office/drawing/2014/main" xmlns="" id="{602717F9-4020-49A5-B7A9-BDB7E0D32657}"/>
              </a:ext>
            </a:extLst>
          </p:cNvPr>
          <p:cNvSpPr/>
          <p:nvPr/>
        </p:nvSpPr>
        <p:spPr>
          <a:xfrm>
            <a:off x="4298253" y="4661877"/>
            <a:ext cx="2445447" cy="167776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xmlns="" id="{21DA9257-34D2-4A15-92F8-BF3E3BC6B6A8}"/>
              </a:ext>
            </a:extLst>
          </p:cNvPr>
          <p:cNvSpPr txBox="1"/>
          <p:nvPr/>
        </p:nvSpPr>
        <p:spPr>
          <a:xfrm>
            <a:off x="4305300" y="4435450"/>
            <a:ext cx="3839552"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SIMPLE TEXT HERE</a:t>
            </a:r>
            <a:endParaRPr lang="id-ID" sz="11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20" name="TextBox 19">
            <a:extLst>
              <a:ext uri="{FF2B5EF4-FFF2-40B4-BE49-F238E27FC236}">
                <a16:creationId xmlns:a16="http://schemas.microsoft.com/office/drawing/2014/main" xmlns="" id="{57F4F178-A732-4E6C-AE90-2070890858E9}"/>
              </a:ext>
            </a:extLst>
          </p:cNvPr>
          <p:cNvSpPr txBox="1"/>
          <p:nvPr/>
        </p:nvSpPr>
        <p:spPr>
          <a:xfrm>
            <a:off x="8526611" y="625265"/>
            <a:ext cx="3503384" cy="3139321"/>
          </a:xfrm>
          <a:prstGeom prst="rect">
            <a:avLst/>
          </a:prstGeom>
          <a:noFill/>
        </p:spPr>
        <p:txBody>
          <a:bodyPr wrap="square">
            <a:spAutoFit/>
          </a:bodyPr>
          <a:lstStyle/>
          <a:p>
            <a:pPr algn="ctr" eaLnBrk="1" fontAlgn="auto" hangingPunct="1">
              <a:spcBef>
                <a:spcPts val="0"/>
              </a:spcBef>
              <a:spcAft>
                <a:spcPts val="0"/>
              </a:spcAft>
              <a:defRPr/>
            </a:pPr>
            <a:r>
              <a:rPr lang="en-US" sz="6600" b="1" spc="-150" dirty="0" smtClean="0">
                <a:solidFill>
                  <a:schemeClr val="bg1"/>
                </a:solidFill>
                <a:latin typeface="Montserrat" panose="00000500000000000000" pitchFamily="50" charset="0"/>
                <a:ea typeface="Source Sans Pro Black" panose="020B0803030403020204" pitchFamily="34" charset="0"/>
                <a:cs typeface="Open Sans" panose="020B0606030504020204" pitchFamily="34" charset="0"/>
              </a:rPr>
              <a:t>PRO</a:t>
            </a:r>
          </a:p>
          <a:p>
            <a:pPr algn="ctr" eaLnBrk="1" fontAlgn="auto" hangingPunct="1">
              <a:spcBef>
                <a:spcPts val="0"/>
              </a:spcBef>
              <a:spcAft>
                <a:spcPts val="0"/>
              </a:spcAft>
              <a:defRPr/>
            </a:pPr>
            <a:r>
              <a:rPr lang="en-US" sz="6600" b="1" spc="-150" dirty="0" smtClean="0">
                <a:solidFill>
                  <a:schemeClr val="bg1"/>
                </a:solidFill>
                <a:latin typeface="Montserrat" panose="00000500000000000000" pitchFamily="50" charset="0"/>
                <a:ea typeface="Source Sans Pro Black" panose="020B0803030403020204" pitchFamily="34" charset="0"/>
                <a:cs typeface="Open Sans" panose="020B0606030504020204" pitchFamily="34" charset="0"/>
              </a:rPr>
              <a:t>JECT</a:t>
            </a:r>
          </a:p>
          <a:p>
            <a:pPr algn="ctr" eaLnBrk="1" fontAlgn="auto" hangingPunct="1">
              <a:spcBef>
                <a:spcPts val="0"/>
              </a:spcBef>
              <a:spcAft>
                <a:spcPts val="0"/>
              </a:spcAft>
              <a:defRPr/>
            </a:pPr>
            <a:r>
              <a:rPr lang="en-US" sz="6600" b="1" spc="-150" dirty="0" smtClean="0">
                <a:solidFill>
                  <a:schemeClr val="bg1"/>
                </a:solidFill>
                <a:latin typeface="Montserrat" panose="00000500000000000000" pitchFamily="50" charset="0"/>
                <a:ea typeface="Source Sans Pro Black" panose="020B0803030403020204" pitchFamily="34" charset="0"/>
                <a:cs typeface="Open Sans" panose="020B0606030504020204" pitchFamily="34" charset="0"/>
              </a:rPr>
              <a:t>PLAN</a:t>
            </a:r>
            <a:endParaRPr lang="en-US" sz="6600" b="1" spc="-150" dirty="0">
              <a:solidFill>
                <a:schemeClr val="bg1"/>
              </a:solidFill>
              <a:latin typeface="Montserrat" panose="00000500000000000000" pitchFamily="50" charset="0"/>
              <a:ea typeface="Source Sans Pro Black" panose="020B0803030403020204" pitchFamily="34" charset="0"/>
              <a:cs typeface="Open Sans" panose="020B0606030504020204" pitchFamily="34" charset="0"/>
            </a:endParaRPr>
          </a:p>
        </p:txBody>
      </p:sp>
      <p:grpSp>
        <p:nvGrpSpPr>
          <p:cNvPr id="30" name="Group 29">
            <a:extLst>
              <a:ext uri="{FF2B5EF4-FFF2-40B4-BE49-F238E27FC236}">
                <a16:creationId xmlns:a16="http://schemas.microsoft.com/office/drawing/2014/main" xmlns="" id="{0992CD25-CAAF-4050-9099-4FA858024C6E}"/>
              </a:ext>
            </a:extLst>
          </p:cNvPr>
          <p:cNvGrpSpPr/>
          <p:nvPr/>
        </p:nvGrpSpPr>
        <p:grpSpPr>
          <a:xfrm>
            <a:off x="9653721" y="5961283"/>
            <a:ext cx="1440726" cy="374204"/>
            <a:chOff x="9055733" y="3768437"/>
            <a:chExt cx="1440726" cy="374204"/>
          </a:xfrm>
          <a:solidFill>
            <a:schemeClr val="bg1"/>
          </a:solidFill>
        </p:grpSpPr>
        <p:sp>
          <p:nvSpPr>
            <p:cNvPr id="31" name="Shape 4840">
              <a:extLst>
                <a:ext uri="{FF2B5EF4-FFF2-40B4-BE49-F238E27FC236}">
                  <a16:creationId xmlns:a16="http://schemas.microsoft.com/office/drawing/2014/main" xmlns="" id="{2748A45A-0FFE-4B3A-BB72-64DF7AE67A6A}"/>
                </a:ext>
              </a:extLst>
            </p:cNvPr>
            <p:cNvSpPr/>
            <p:nvPr/>
          </p:nvSpPr>
          <p:spPr>
            <a:xfrm>
              <a:off x="9055733"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8494" y="38988"/>
                  </a:moveTo>
                  <a:cubicBezTo>
                    <a:pt x="86333" y="40255"/>
                    <a:pt x="83933" y="41172"/>
                    <a:pt x="81388" y="41661"/>
                  </a:cubicBezTo>
                  <a:cubicBezTo>
                    <a:pt x="79344" y="39522"/>
                    <a:pt x="76438" y="38188"/>
                    <a:pt x="73222" y="38188"/>
                  </a:cubicBezTo>
                  <a:cubicBezTo>
                    <a:pt x="67038" y="38188"/>
                    <a:pt x="62027" y="43122"/>
                    <a:pt x="62027" y="49200"/>
                  </a:cubicBezTo>
                  <a:cubicBezTo>
                    <a:pt x="62027" y="50061"/>
                    <a:pt x="62127" y="50900"/>
                    <a:pt x="62316" y="51711"/>
                  </a:cubicBezTo>
                  <a:cubicBezTo>
                    <a:pt x="53016" y="51250"/>
                    <a:pt x="44772" y="46866"/>
                    <a:pt x="39255" y="40200"/>
                  </a:cubicBezTo>
                  <a:cubicBezTo>
                    <a:pt x="38288" y="41827"/>
                    <a:pt x="37738" y="43722"/>
                    <a:pt x="37738" y="45738"/>
                  </a:cubicBezTo>
                  <a:cubicBezTo>
                    <a:pt x="37738" y="49561"/>
                    <a:pt x="39711" y="52933"/>
                    <a:pt x="42716" y="54905"/>
                  </a:cubicBezTo>
                  <a:cubicBezTo>
                    <a:pt x="40883" y="54850"/>
                    <a:pt x="39155" y="54355"/>
                    <a:pt x="37650" y="53527"/>
                  </a:cubicBezTo>
                  <a:cubicBezTo>
                    <a:pt x="37644" y="53577"/>
                    <a:pt x="37644" y="53622"/>
                    <a:pt x="37644" y="53666"/>
                  </a:cubicBezTo>
                  <a:cubicBezTo>
                    <a:pt x="37644" y="59005"/>
                    <a:pt x="41505" y="63455"/>
                    <a:pt x="46622" y="64466"/>
                  </a:cubicBezTo>
                  <a:cubicBezTo>
                    <a:pt x="45683" y="64722"/>
                    <a:pt x="44694" y="64850"/>
                    <a:pt x="43672" y="64850"/>
                  </a:cubicBezTo>
                  <a:cubicBezTo>
                    <a:pt x="42955" y="64850"/>
                    <a:pt x="42255" y="64783"/>
                    <a:pt x="41572" y="64655"/>
                  </a:cubicBezTo>
                  <a:cubicBezTo>
                    <a:pt x="42994" y="69033"/>
                    <a:pt x="47122" y="72216"/>
                    <a:pt x="52022" y="72305"/>
                  </a:cubicBezTo>
                  <a:cubicBezTo>
                    <a:pt x="48188" y="75261"/>
                    <a:pt x="43366" y="77016"/>
                    <a:pt x="38122" y="77016"/>
                  </a:cubicBezTo>
                  <a:cubicBezTo>
                    <a:pt x="37216" y="77016"/>
                    <a:pt x="36327" y="76972"/>
                    <a:pt x="35455" y="76872"/>
                  </a:cubicBezTo>
                  <a:cubicBezTo>
                    <a:pt x="40405" y="79988"/>
                    <a:pt x="46288" y="81816"/>
                    <a:pt x="52611" y="81816"/>
                  </a:cubicBezTo>
                  <a:cubicBezTo>
                    <a:pt x="73188" y="81816"/>
                    <a:pt x="84444" y="65033"/>
                    <a:pt x="84444" y="50477"/>
                  </a:cubicBezTo>
                  <a:cubicBezTo>
                    <a:pt x="84444" y="50000"/>
                    <a:pt x="84438" y="49522"/>
                    <a:pt x="84416" y="49050"/>
                  </a:cubicBezTo>
                  <a:cubicBezTo>
                    <a:pt x="86600" y="47500"/>
                    <a:pt x="88500" y="45561"/>
                    <a:pt x="90000" y="43355"/>
                  </a:cubicBezTo>
                  <a:cubicBezTo>
                    <a:pt x="87994" y="44222"/>
                    <a:pt x="85838" y="44816"/>
                    <a:pt x="83572" y="45083"/>
                  </a:cubicBezTo>
                  <a:cubicBezTo>
                    <a:pt x="85883" y="43722"/>
                    <a:pt x="87655" y="41566"/>
                    <a:pt x="88494" y="38988"/>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2" name="Shape 4841">
              <a:extLst>
                <a:ext uri="{FF2B5EF4-FFF2-40B4-BE49-F238E27FC236}">
                  <a16:creationId xmlns:a16="http://schemas.microsoft.com/office/drawing/2014/main" xmlns="" id="{800CC166-2130-4180-8EAD-B2443A6C879E}"/>
                </a:ext>
              </a:extLst>
            </p:cNvPr>
            <p:cNvSpPr/>
            <p:nvPr/>
          </p:nvSpPr>
          <p:spPr>
            <a:xfrm>
              <a:off x="9588994" y="3768437"/>
              <a:ext cx="374204" cy="374204"/>
            </a:xfrm>
            <a:custGeom>
              <a:avLst/>
              <a:gdLst/>
              <a:ahLst/>
              <a:cxnLst/>
              <a:rect l="0" t="0" r="0" b="0"/>
              <a:pathLst>
                <a:path w="120000" h="120000" extrusionOk="0">
                  <a:moveTo>
                    <a:pt x="65422" y="47044"/>
                  </a:moveTo>
                  <a:cubicBezTo>
                    <a:pt x="65422" y="44838"/>
                    <a:pt x="65650" y="43655"/>
                    <a:pt x="69044" y="43655"/>
                  </a:cubicBezTo>
                  <a:lnTo>
                    <a:pt x="73583" y="43655"/>
                  </a:lnTo>
                  <a:lnTo>
                    <a:pt x="73583" y="35450"/>
                  </a:lnTo>
                  <a:lnTo>
                    <a:pt x="66322" y="35450"/>
                  </a:lnTo>
                  <a:cubicBezTo>
                    <a:pt x="57600" y="35450"/>
                    <a:pt x="54533" y="39555"/>
                    <a:pt x="54533" y="46461"/>
                  </a:cubicBezTo>
                  <a:lnTo>
                    <a:pt x="54533" y="51788"/>
                  </a:lnTo>
                  <a:lnTo>
                    <a:pt x="49094" y="51788"/>
                  </a:lnTo>
                  <a:lnTo>
                    <a:pt x="49094" y="60000"/>
                  </a:lnTo>
                  <a:lnTo>
                    <a:pt x="54533" y="60000"/>
                  </a:lnTo>
                  <a:lnTo>
                    <a:pt x="54533" y="84550"/>
                  </a:lnTo>
                  <a:lnTo>
                    <a:pt x="65411" y="84550"/>
                  </a:lnTo>
                  <a:lnTo>
                    <a:pt x="65411" y="60000"/>
                  </a:lnTo>
                  <a:lnTo>
                    <a:pt x="72672" y="60000"/>
                  </a:lnTo>
                  <a:lnTo>
                    <a:pt x="73633" y="51788"/>
                  </a:lnTo>
                  <a:lnTo>
                    <a:pt x="65411" y="51788"/>
                  </a:lnTo>
                  <a:cubicBezTo>
                    <a:pt x="65411" y="51788"/>
                    <a:pt x="65422" y="47044"/>
                    <a:pt x="65422" y="47044"/>
                  </a:cubicBezTo>
                  <a:close/>
                  <a:moveTo>
                    <a:pt x="114544" y="109088"/>
                  </a:moveTo>
                  <a:cubicBezTo>
                    <a:pt x="114544" y="112105"/>
                    <a:pt x="112105" y="114544"/>
                    <a:pt x="109088" y="114544"/>
                  </a:cubicBezTo>
                  <a:lnTo>
                    <a:pt x="10911" y="114544"/>
                  </a:lnTo>
                  <a:cubicBezTo>
                    <a:pt x="7900" y="114544"/>
                    <a:pt x="5455" y="112105"/>
                    <a:pt x="5455" y="109088"/>
                  </a:cubicBezTo>
                  <a:lnTo>
                    <a:pt x="5455" y="10911"/>
                  </a:lnTo>
                  <a:cubicBezTo>
                    <a:pt x="5455" y="7900"/>
                    <a:pt x="7900" y="5455"/>
                    <a:pt x="10911" y="5455"/>
                  </a:cubicBezTo>
                  <a:lnTo>
                    <a:pt x="109088" y="5455"/>
                  </a:lnTo>
                  <a:cubicBezTo>
                    <a:pt x="112105"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sp>
          <p:nvSpPr>
            <p:cNvPr id="33" name="Shape 4845">
              <a:extLst>
                <a:ext uri="{FF2B5EF4-FFF2-40B4-BE49-F238E27FC236}">
                  <a16:creationId xmlns:a16="http://schemas.microsoft.com/office/drawing/2014/main" xmlns="" id="{A62B4630-5BD2-4FBC-8B6B-1DDC758A8F1C}"/>
                </a:ext>
              </a:extLst>
            </p:cNvPr>
            <p:cNvSpPr/>
            <p:nvPr/>
          </p:nvSpPr>
          <p:spPr>
            <a:xfrm>
              <a:off x="10122255" y="3768437"/>
              <a:ext cx="374204" cy="374204"/>
            </a:xfrm>
            <a:custGeom>
              <a:avLst/>
              <a:gdLst/>
              <a:ahLst/>
              <a:cxnLst/>
              <a:rect l="0" t="0" r="0" b="0"/>
              <a:pathLst>
                <a:path w="120000" h="120000" extrusionOk="0">
                  <a:moveTo>
                    <a:pt x="114544" y="109088"/>
                  </a:moveTo>
                  <a:cubicBezTo>
                    <a:pt x="114544" y="112105"/>
                    <a:pt x="112100" y="114544"/>
                    <a:pt x="109088" y="114544"/>
                  </a:cubicBezTo>
                  <a:lnTo>
                    <a:pt x="10911" y="114544"/>
                  </a:lnTo>
                  <a:cubicBezTo>
                    <a:pt x="7894" y="114544"/>
                    <a:pt x="5455" y="112105"/>
                    <a:pt x="5455" y="109088"/>
                  </a:cubicBezTo>
                  <a:lnTo>
                    <a:pt x="5455" y="10911"/>
                  </a:lnTo>
                  <a:cubicBezTo>
                    <a:pt x="5455" y="7900"/>
                    <a:pt x="7894" y="5455"/>
                    <a:pt x="10911" y="5455"/>
                  </a:cubicBezTo>
                  <a:lnTo>
                    <a:pt x="109088" y="5455"/>
                  </a:lnTo>
                  <a:cubicBezTo>
                    <a:pt x="112100" y="5455"/>
                    <a:pt x="114544" y="7900"/>
                    <a:pt x="114544" y="10911"/>
                  </a:cubicBezTo>
                  <a:cubicBezTo>
                    <a:pt x="114544" y="10911"/>
                    <a:pt x="114544" y="109088"/>
                    <a:pt x="114544" y="109088"/>
                  </a:cubicBezTo>
                  <a:close/>
                  <a:moveTo>
                    <a:pt x="109088" y="0"/>
                  </a:moveTo>
                  <a:lnTo>
                    <a:pt x="10911" y="0"/>
                  </a:lnTo>
                  <a:cubicBezTo>
                    <a:pt x="4883" y="0"/>
                    <a:pt x="0" y="4883"/>
                    <a:pt x="0" y="10911"/>
                  </a:cubicBezTo>
                  <a:lnTo>
                    <a:pt x="0" y="109088"/>
                  </a:lnTo>
                  <a:cubicBezTo>
                    <a:pt x="0" y="115116"/>
                    <a:pt x="4883" y="120000"/>
                    <a:pt x="10911" y="120000"/>
                  </a:cubicBezTo>
                  <a:lnTo>
                    <a:pt x="109088" y="120000"/>
                  </a:lnTo>
                  <a:cubicBezTo>
                    <a:pt x="115116" y="120000"/>
                    <a:pt x="120000" y="115116"/>
                    <a:pt x="120000" y="109088"/>
                  </a:cubicBezTo>
                  <a:lnTo>
                    <a:pt x="120000" y="10911"/>
                  </a:lnTo>
                  <a:cubicBezTo>
                    <a:pt x="120000" y="4883"/>
                    <a:pt x="115116" y="0"/>
                    <a:pt x="109088" y="0"/>
                  </a:cubicBezTo>
                  <a:moveTo>
                    <a:pt x="81800" y="40888"/>
                  </a:moveTo>
                  <a:lnTo>
                    <a:pt x="76344" y="40888"/>
                  </a:lnTo>
                  <a:lnTo>
                    <a:pt x="76344" y="49072"/>
                  </a:lnTo>
                  <a:lnTo>
                    <a:pt x="68138" y="49072"/>
                  </a:lnTo>
                  <a:lnTo>
                    <a:pt x="68138" y="54527"/>
                  </a:lnTo>
                  <a:lnTo>
                    <a:pt x="76344" y="54527"/>
                  </a:lnTo>
                  <a:lnTo>
                    <a:pt x="76344" y="62683"/>
                  </a:lnTo>
                  <a:lnTo>
                    <a:pt x="81800" y="62683"/>
                  </a:lnTo>
                  <a:lnTo>
                    <a:pt x="81800" y="54527"/>
                  </a:lnTo>
                  <a:lnTo>
                    <a:pt x="90022" y="54527"/>
                  </a:lnTo>
                  <a:lnTo>
                    <a:pt x="90022" y="49072"/>
                  </a:lnTo>
                  <a:lnTo>
                    <a:pt x="81800" y="49072"/>
                  </a:lnTo>
                  <a:cubicBezTo>
                    <a:pt x="81800" y="49072"/>
                    <a:pt x="81800" y="40888"/>
                    <a:pt x="81800" y="40888"/>
                  </a:cubicBezTo>
                  <a:close/>
                  <a:moveTo>
                    <a:pt x="51783" y="77477"/>
                  </a:moveTo>
                  <a:cubicBezTo>
                    <a:pt x="47888" y="77477"/>
                    <a:pt x="44833" y="74972"/>
                    <a:pt x="44833" y="71772"/>
                  </a:cubicBezTo>
                  <a:cubicBezTo>
                    <a:pt x="44833" y="68844"/>
                    <a:pt x="48405" y="66272"/>
                    <a:pt x="52477" y="66272"/>
                  </a:cubicBezTo>
                  <a:lnTo>
                    <a:pt x="52477" y="65127"/>
                  </a:lnTo>
                  <a:lnTo>
                    <a:pt x="52583" y="66272"/>
                  </a:lnTo>
                  <a:cubicBezTo>
                    <a:pt x="53461" y="66277"/>
                    <a:pt x="54316" y="66411"/>
                    <a:pt x="55122" y="66666"/>
                  </a:cubicBezTo>
                  <a:lnTo>
                    <a:pt x="55927" y="67244"/>
                  </a:lnTo>
                  <a:cubicBezTo>
                    <a:pt x="57994" y="68727"/>
                    <a:pt x="59094" y="69561"/>
                    <a:pt x="59416" y="70911"/>
                  </a:cubicBezTo>
                  <a:cubicBezTo>
                    <a:pt x="59500" y="71261"/>
                    <a:pt x="59538" y="71616"/>
                    <a:pt x="59538" y="71966"/>
                  </a:cubicBezTo>
                  <a:cubicBezTo>
                    <a:pt x="59538" y="75622"/>
                    <a:pt x="56927" y="77477"/>
                    <a:pt x="51783" y="77477"/>
                  </a:cubicBezTo>
                  <a:moveTo>
                    <a:pt x="47455" y="48550"/>
                  </a:moveTo>
                  <a:cubicBezTo>
                    <a:pt x="47188" y="46455"/>
                    <a:pt x="47633" y="44522"/>
                    <a:pt x="48633" y="43366"/>
                  </a:cubicBezTo>
                  <a:cubicBezTo>
                    <a:pt x="49244" y="42666"/>
                    <a:pt x="50033" y="42288"/>
                    <a:pt x="50905" y="42288"/>
                  </a:cubicBezTo>
                  <a:lnTo>
                    <a:pt x="50905" y="41161"/>
                  </a:lnTo>
                  <a:lnTo>
                    <a:pt x="50911" y="41161"/>
                  </a:lnTo>
                  <a:lnTo>
                    <a:pt x="51011" y="42294"/>
                  </a:lnTo>
                  <a:cubicBezTo>
                    <a:pt x="53627" y="42377"/>
                    <a:pt x="56138" y="45472"/>
                    <a:pt x="56605" y="49194"/>
                  </a:cubicBezTo>
                  <a:cubicBezTo>
                    <a:pt x="56872" y="51327"/>
                    <a:pt x="56411" y="53305"/>
                    <a:pt x="55383" y="54494"/>
                  </a:cubicBezTo>
                  <a:cubicBezTo>
                    <a:pt x="54777" y="55194"/>
                    <a:pt x="54005" y="55566"/>
                    <a:pt x="53055" y="55561"/>
                  </a:cubicBezTo>
                  <a:lnTo>
                    <a:pt x="53050" y="55561"/>
                  </a:lnTo>
                  <a:cubicBezTo>
                    <a:pt x="50483" y="55488"/>
                    <a:pt x="47916" y="52272"/>
                    <a:pt x="47455" y="48550"/>
                  </a:cubicBezTo>
                  <a:moveTo>
                    <a:pt x="60211" y="62200"/>
                  </a:moveTo>
                  <a:cubicBezTo>
                    <a:pt x="58811" y="61161"/>
                    <a:pt x="57505" y="59622"/>
                    <a:pt x="57455" y="59150"/>
                  </a:cubicBezTo>
                  <a:cubicBezTo>
                    <a:pt x="57455" y="58327"/>
                    <a:pt x="57455" y="57950"/>
                    <a:pt x="59383" y="56377"/>
                  </a:cubicBezTo>
                  <a:cubicBezTo>
                    <a:pt x="61877" y="54333"/>
                    <a:pt x="63255" y="51644"/>
                    <a:pt x="63255" y="48800"/>
                  </a:cubicBezTo>
                  <a:cubicBezTo>
                    <a:pt x="63255" y="46344"/>
                    <a:pt x="62566" y="44150"/>
                    <a:pt x="61383" y="42555"/>
                  </a:cubicBezTo>
                  <a:lnTo>
                    <a:pt x="62433" y="42555"/>
                  </a:lnTo>
                  <a:lnTo>
                    <a:pt x="68200" y="38183"/>
                  </a:lnTo>
                  <a:lnTo>
                    <a:pt x="52572" y="38183"/>
                  </a:lnTo>
                  <a:cubicBezTo>
                    <a:pt x="46300" y="38183"/>
                    <a:pt x="40805" y="43111"/>
                    <a:pt x="40805" y="48716"/>
                  </a:cubicBezTo>
                  <a:cubicBezTo>
                    <a:pt x="40805" y="54511"/>
                    <a:pt x="45050" y="58916"/>
                    <a:pt x="50755" y="59155"/>
                  </a:cubicBezTo>
                  <a:cubicBezTo>
                    <a:pt x="50672" y="59566"/>
                    <a:pt x="50627" y="59972"/>
                    <a:pt x="50627" y="60372"/>
                  </a:cubicBezTo>
                  <a:cubicBezTo>
                    <a:pt x="50627" y="61211"/>
                    <a:pt x="50816" y="62011"/>
                    <a:pt x="51200" y="62777"/>
                  </a:cubicBezTo>
                  <a:cubicBezTo>
                    <a:pt x="44122" y="62827"/>
                    <a:pt x="38161" y="67561"/>
                    <a:pt x="38161" y="73150"/>
                  </a:cubicBezTo>
                  <a:cubicBezTo>
                    <a:pt x="38161" y="78172"/>
                    <a:pt x="43900" y="81816"/>
                    <a:pt x="51805" y="81816"/>
                  </a:cubicBezTo>
                  <a:cubicBezTo>
                    <a:pt x="60338" y="81816"/>
                    <a:pt x="64944" y="76477"/>
                    <a:pt x="64944" y="71444"/>
                  </a:cubicBezTo>
                  <a:cubicBezTo>
                    <a:pt x="64944" y="67266"/>
                    <a:pt x="63661" y="64755"/>
                    <a:pt x="60211" y="62200"/>
                  </a:cubicBezTo>
                </a:path>
              </a:pathLst>
            </a:custGeom>
            <a:grpFill/>
            <a:ln>
              <a:noFill/>
            </a:ln>
          </p:spPr>
          <p:txBody>
            <a:bodyPr lIns="19038" tIns="19038" rIns="19038" bIns="19038" anchor="ctr" anchorCtr="0">
              <a:noAutofit/>
            </a:bodyPr>
            <a:lstStyle/>
            <a:p>
              <a:endParaRPr sz="1500">
                <a:solidFill>
                  <a:schemeClr val="dk1"/>
                </a:solidFill>
                <a:latin typeface="Lato"/>
                <a:ea typeface="Lato"/>
                <a:cs typeface="Lato"/>
                <a:sym typeface="Lato"/>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807664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9AFA3"/>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3CC4D6BA-AD7C-4B4C-96BC-67B9E75BAEF3}"/>
              </a:ext>
            </a:extLst>
          </p:cNvPr>
          <p:cNvSpPr/>
          <p:nvPr/>
        </p:nvSpPr>
        <p:spPr>
          <a:xfrm>
            <a:off x="7174803" y="1404327"/>
            <a:ext cx="2445447" cy="167776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xmlns="" id="{E7FBB33D-9E30-479F-9675-1A8109D163E6}"/>
              </a:ext>
            </a:extLst>
          </p:cNvPr>
          <p:cNvSpPr txBox="1"/>
          <p:nvPr/>
        </p:nvSpPr>
        <p:spPr>
          <a:xfrm>
            <a:off x="7181850" y="1177900"/>
            <a:ext cx="3839552"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SIMPLE TEXT HERE</a:t>
            </a:r>
            <a:endParaRPr lang="id-ID" sz="11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11" name="TextBox 10">
            <a:extLst>
              <a:ext uri="{FF2B5EF4-FFF2-40B4-BE49-F238E27FC236}">
                <a16:creationId xmlns:a16="http://schemas.microsoft.com/office/drawing/2014/main" xmlns="" id="{18514851-D7F0-4D9C-BEC8-A6F4D0005A22}"/>
              </a:ext>
            </a:extLst>
          </p:cNvPr>
          <p:cNvSpPr txBox="1"/>
          <p:nvPr/>
        </p:nvSpPr>
        <p:spPr>
          <a:xfrm>
            <a:off x="7188897" y="3503427"/>
            <a:ext cx="3839552"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SIMPLE TEXT HERE</a:t>
            </a:r>
            <a:endParaRPr lang="id-ID" sz="11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5" name="Rectangle 4">
            <a:extLst>
              <a:ext uri="{FF2B5EF4-FFF2-40B4-BE49-F238E27FC236}">
                <a16:creationId xmlns:a16="http://schemas.microsoft.com/office/drawing/2014/main" xmlns="" id="{08D0CDC5-5256-4E60-99EA-5E9C74FA4248}"/>
              </a:ext>
            </a:extLst>
          </p:cNvPr>
          <p:cNvSpPr/>
          <p:nvPr/>
        </p:nvSpPr>
        <p:spPr>
          <a:xfrm>
            <a:off x="4743450" y="5588715"/>
            <a:ext cx="3219450" cy="639472"/>
          </a:xfrm>
          <a:prstGeom prst="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xmlns="" id="{A699BE0E-5BD2-44D1-B731-A5B259279E95}"/>
              </a:ext>
            </a:extLst>
          </p:cNvPr>
          <p:cNvSpPr txBox="1"/>
          <p:nvPr/>
        </p:nvSpPr>
        <p:spPr>
          <a:xfrm>
            <a:off x="5193603" y="5704735"/>
            <a:ext cx="2769297" cy="369332"/>
          </a:xfrm>
          <a:prstGeom prst="rect">
            <a:avLst/>
          </a:prstGeom>
          <a:noFill/>
        </p:spPr>
        <p:txBody>
          <a:bodyPr wrap="square" lIns="91440" tIns="0" rIns="91440" bIns="0" rtlCol="0">
            <a:spAutoFit/>
          </a:bodyPr>
          <a:lstStyle/>
          <a:p>
            <a:r>
              <a:rPr lang="en-US" sz="2400" spc="300" dirty="0">
                <a:solidFill>
                  <a:schemeClr val="bg1"/>
                </a:solidFill>
                <a:latin typeface="Lato" panose="020F0502020204030203" pitchFamily="34" charset="0"/>
                <a:ea typeface="Lato Light" panose="020F0502020204030203" pitchFamily="34" charset="0"/>
                <a:cs typeface="Lato Light" panose="020F0502020204030203" pitchFamily="34" charset="0"/>
              </a:rPr>
              <a:t>PORTOFOLIO</a:t>
            </a:r>
            <a:endParaRPr lang="id-ID" sz="2400" spc="300" dirty="0">
              <a:solidFill>
                <a:schemeClr val="bg1"/>
              </a:solidFill>
              <a:latin typeface="Lato" panose="020F0502020204030203" pitchFamily="34" charset="0"/>
              <a:ea typeface="Lato Light" panose="020F0502020204030203"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xmlns="" id="{D3311013-AACB-43FB-AEF7-28D6CF3363FD}"/>
              </a:ext>
            </a:extLst>
          </p:cNvPr>
          <p:cNvSpPr/>
          <p:nvPr/>
        </p:nvSpPr>
        <p:spPr>
          <a:xfrm>
            <a:off x="7181850" y="3729854"/>
            <a:ext cx="2445447" cy="167776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xmlns="" id="{935C829E-5C82-48A8-8E9D-2089F6021E95}"/>
              </a:ext>
            </a:extLst>
          </p:cNvPr>
          <p:cNvSpPr txBox="1"/>
          <p:nvPr/>
        </p:nvSpPr>
        <p:spPr>
          <a:xfrm rot="5400000">
            <a:off x="-2749104" y="2756263"/>
            <a:ext cx="6880032" cy="1323439"/>
          </a:xfrm>
          <a:prstGeom prst="rect">
            <a:avLst/>
          </a:prstGeom>
          <a:noFill/>
        </p:spPr>
        <p:txBody>
          <a:bodyPr wrap="square">
            <a:spAutoFit/>
          </a:bodyPr>
          <a:lstStyle/>
          <a:p>
            <a:pPr algn="ctr" eaLnBrk="1" fontAlgn="auto" hangingPunct="1">
              <a:spcBef>
                <a:spcPts val="0"/>
              </a:spcBef>
              <a:spcAft>
                <a:spcPts val="0"/>
              </a:spcAft>
              <a:defRPr/>
            </a:pPr>
            <a:r>
              <a:rPr lang="en-US" sz="8000" b="1" dirty="0" smtClean="0">
                <a:solidFill>
                  <a:schemeClr val="bg1"/>
                </a:solidFill>
                <a:latin typeface="Montserrat" panose="00000500000000000000" pitchFamily="50" charset="0"/>
                <a:ea typeface="Source Sans Pro Black" panose="020B0803030403020204" pitchFamily="34" charset="0"/>
                <a:cs typeface="Open Sans" panose="020B0606030504020204" pitchFamily="34" charset="0"/>
              </a:rPr>
              <a:t>PORTFOLIO</a:t>
            </a:r>
            <a:endParaRPr lang="en-US" sz="8000" b="1" dirty="0">
              <a:solidFill>
                <a:schemeClr val="bg1"/>
              </a:solidFill>
              <a:latin typeface="Montserrat" panose="00000500000000000000" pitchFamily="50" charset="0"/>
              <a:ea typeface="Source Sans Pro Black" panose="020B0803030403020204" pitchFamily="34" charset="0"/>
              <a:cs typeface="Open Sans" panose="020B0606030504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980669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93466" y="837127"/>
            <a:ext cx="6709893" cy="4997004"/>
          </a:xfrm>
          <a:prstGeom prst="rect">
            <a:avLst/>
          </a:prstGeom>
          <a:solidFill>
            <a:srgbClr val="F8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4" name="Rectangle 3"/>
          <p:cNvSpPr/>
          <p:nvPr/>
        </p:nvSpPr>
        <p:spPr>
          <a:xfrm>
            <a:off x="0" y="837127"/>
            <a:ext cx="4593466" cy="4997004"/>
          </a:xfrm>
          <a:prstGeom prst="rect">
            <a:avLst/>
          </a:prstGeom>
          <a:solidFill>
            <a:srgbClr val="19AF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5" name="TextBox 4">
            <a:extLst>
              <a:ext uri="{FF2B5EF4-FFF2-40B4-BE49-F238E27FC236}">
                <a16:creationId xmlns:a16="http://schemas.microsoft.com/office/drawing/2014/main" xmlns="" id="{6EC9A028-1016-4350-BFDF-0D2C1721A273}"/>
              </a:ext>
            </a:extLst>
          </p:cNvPr>
          <p:cNvSpPr txBox="1"/>
          <p:nvPr/>
        </p:nvSpPr>
        <p:spPr>
          <a:xfrm>
            <a:off x="647011" y="1564203"/>
            <a:ext cx="2769297"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panose="020F0502020204030203" pitchFamily="34" charset="0"/>
                <a:cs typeface="Lato" panose="020F0502020204030203" pitchFamily="34" charset="0"/>
              </a:rPr>
              <a:t>SIMPLE TEXT HERE</a:t>
            </a:r>
            <a:endParaRPr lang="id-ID" sz="11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14">
            <a:extLst/>
          </p:cNvPr>
          <p:cNvSpPr>
            <a:spLocks noChangeArrowheads="1"/>
          </p:cNvSpPr>
          <p:nvPr/>
        </p:nvSpPr>
        <p:spPr bwMode="auto">
          <a:xfrm>
            <a:off x="647011" y="1876777"/>
            <a:ext cx="306864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fontAlgn="auto" hangingPunct="1">
              <a:lnSpc>
                <a:spcPct val="150000"/>
              </a:lnSpc>
              <a:spcBef>
                <a:spcPts val="0"/>
              </a:spcBef>
              <a:spcAft>
                <a:spcPts val="0"/>
              </a:spcAft>
              <a:defRPr/>
            </a:pP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Separated they live in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Bookmarksgrove</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right at the coast of the Semantics, a large language ocean. 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a:t>
            </a:r>
          </a:p>
        </p:txBody>
      </p:sp>
      <p:sp>
        <p:nvSpPr>
          <p:cNvPr id="7" name="Rectangle 14">
            <a:extLst/>
          </p:cNvPr>
          <p:cNvSpPr>
            <a:spLocks noChangeArrowheads="1"/>
          </p:cNvSpPr>
          <p:nvPr/>
        </p:nvSpPr>
        <p:spPr bwMode="auto">
          <a:xfrm>
            <a:off x="647011" y="3908777"/>
            <a:ext cx="306864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fontAlgn="auto" hangingPunct="1">
              <a:lnSpc>
                <a:spcPct val="150000"/>
              </a:lnSpc>
              <a:spcBef>
                <a:spcPts val="0"/>
              </a:spcBef>
              <a:spcAft>
                <a:spcPts val="0"/>
              </a:spcAft>
              <a:defRPr/>
            </a:pP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Separated they live in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Bookmarksgrove</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altLang="en-US" sz="1000" dirty="0" smtClean="0">
                <a:solidFill>
                  <a:schemeClr val="bg1"/>
                </a:solidFill>
                <a:latin typeface="Lato" panose="020F0502020204030203" pitchFamily="34" charset="0"/>
                <a:ea typeface="Lato" panose="020F0502020204030203" pitchFamily="34" charset="0"/>
                <a:cs typeface="Lato" panose="020F0502020204030203" pitchFamily="34" charset="0"/>
              </a:rPr>
              <a:t>blind </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texts. </a:t>
            </a:r>
          </a:p>
        </p:txBody>
      </p:sp>
      <p:sp>
        <p:nvSpPr>
          <p:cNvPr id="8" name="TextBox 7">
            <a:extLst>
              <a:ext uri="{FF2B5EF4-FFF2-40B4-BE49-F238E27FC236}">
                <a16:creationId xmlns:a16="http://schemas.microsoft.com/office/drawing/2014/main" xmlns="" id="{BC8889A8-0EC6-4A3D-ADCE-42068209D1BA}"/>
              </a:ext>
            </a:extLst>
          </p:cNvPr>
          <p:cNvSpPr txBox="1"/>
          <p:nvPr/>
        </p:nvSpPr>
        <p:spPr>
          <a:xfrm>
            <a:off x="7154478" y="1859391"/>
            <a:ext cx="3787147" cy="2862322"/>
          </a:xfrm>
          <a:prstGeom prst="rect">
            <a:avLst/>
          </a:prstGeom>
          <a:noFill/>
        </p:spPr>
        <p:txBody>
          <a:bodyPr wrap="square">
            <a:spAutoFit/>
          </a:bodyPr>
          <a:lstStyle/>
          <a:p>
            <a:pPr eaLnBrk="1" fontAlgn="auto" hangingPunct="1">
              <a:spcBef>
                <a:spcPts val="0"/>
              </a:spcBef>
              <a:spcAft>
                <a:spcPts val="0"/>
              </a:spcAft>
              <a:defRPr/>
            </a:pPr>
            <a:r>
              <a:rPr lang="en-US" sz="6000" b="1" dirty="0" smtClean="0">
                <a:solidFill>
                  <a:schemeClr val="bg1"/>
                </a:solidFill>
                <a:latin typeface="Montserrat" panose="00000500000000000000" pitchFamily="50" charset="0"/>
                <a:ea typeface="Lato" panose="020F0502020204030203" pitchFamily="34" charset="0"/>
                <a:cs typeface="Lato" panose="020F0502020204030203" pitchFamily="34" charset="0"/>
              </a:rPr>
              <a:t>HOW</a:t>
            </a:r>
          </a:p>
          <a:p>
            <a:pPr eaLnBrk="1" fontAlgn="auto" hangingPunct="1">
              <a:spcBef>
                <a:spcPts val="0"/>
              </a:spcBef>
              <a:spcAft>
                <a:spcPts val="0"/>
              </a:spcAft>
              <a:defRPr/>
            </a:pPr>
            <a:r>
              <a:rPr lang="en-US" sz="6000" b="1" spc="600" dirty="0" smtClean="0">
                <a:solidFill>
                  <a:schemeClr val="bg1"/>
                </a:solidFill>
                <a:latin typeface="Montserrat" panose="00000500000000000000" pitchFamily="50" charset="0"/>
                <a:ea typeface="Lato" panose="020F0502020204030203" pitchFamily="34" charset="0"/>
                <a:cs typeface="Lato" panose="020F0502020204030203" pitchFamily="34" charset="0"/>
              </a:rPr>
              <a:t>IT</a:t>
            </a:r>
          </a:p>
          <a:p>
            <a:pPr eaLnBrk="1" fontAlgn="auto" hangingPunct="1">
              <a:spcBef>
                <a:spcPts val="0"/>
              </a:spcBef>
              <a:spcAft>
                <a:spcPts val="0"/>
              </a:spcAft>
              <a:defRPr/>
            </a:pPr>
            <a:r>
              <a:rPr lang="en-US" sz="6000" b="1" spc="600" dirty="0" smtClean="0">
                <a:solidFill>
                  <a:schemeClr val="bg1"/>
                </a:solidFill>
                <a:latin typeface="Montserrat" panose="00000500000000000000" pitchFamily="50" charset="0"/>
                <a:ea typeface="Lato" panose="020F0502020204030203" pitchFamily="34" charset="0"/>
                <a:cs typeface="Lato" panose="020F0502020204030203" pitchFamily="34" charset="0"/>
              </a:rPr>
              <a:t>WORK</a:t>
            </a:r>
            <a:endParaRPr lang="en-US" sz="6000" b="1" spc="6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11" name="Picture Placeholder 10"/>
          <p:cNvSpPr>
            <a:spLocks noGrp="1"/>
          </p:cNvSpPr>
          <p:nvPr>
            <p:ph type="pic" sz="quarter" idx="10"/>
          </p:nvPr>
        </p:nvSpPr>
        <p:spPr/>
      </p:sp>
    </p:spTree>
    <p:extLst>
      <p:ext uri="{BB962C8B-B14F-4D97-AF65-F5344CB8AC3E}">
        <p14:creationId xmlns:p14="http://schemas.microsoft.com/office/powerpoint/2010/main" val="2493333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7B9DD972-A411-4892-9E24-8E1537552745}"/>
              </a:ext>
            </a:extLst>
          </p:cNvPr>
          <p:cNvSpPr/>
          <p:nvPr/>
        </p:nvSpPr>
        <p:spPr>
          <a:xfrm>
            <a:off x="-2373" y="0"/>
            <a:ext cx="7317574" cy="6858000"/>
          </a:xfrm>
          <a:prstGeom prst="rect">
            <a:avLst/>
          </a:prstGeom>
          <a:solidFill>
            <a:srgbClr val="FDAF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xmlns="" id="{89CBFD19-A282-4DB3-91E8-158DDDB68DF8}"/>
              </a:ext>
            </a:extLst>
          </p:cNvPr>
          <p:cNvSpPr/>
          <p:nvPr/>
        </p:nvSpPr>
        <p:spPr>
          <a:xfrm>
            <a:off x="9898742" y="1125963"/>
            <a:ext cx="2293258" cy="4606074"/>
          </a:xfrm>
          <a:prstGeom prst="rect">
            <a:avLst/>
          </a:prstGeom>
          <a:solidFill>
            <a:srgbClr val="F8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xmlns="" id="{6EC9A028-1016-4350-BFDF-0D2C1721A273}"/>
              </a:ext>
            </a:extLst>
          </p:cNvPr>
          <p:cNvSpPr txBox="1"/>
          <p:nvPr/>
        </p:nvSpPr>
        <p:spPr>
          <a:xfrm>
            <a:off x="1532382" y="1564203"/>
            <a:ext cx="2769297"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panose="020F0502020204030203" pitchFamily="34" charset="0"/>
                <a:cs typeface="Lato" panose="020F0502020204030203" pitchFamily="34" charset="0"/>
              </a:rPr>
              <a:t>SIMPLE TEXT HERE</a:t>
            </a:r>
            <a:endParaRPr lang="id-ID" sz="11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14">
            <a:extLst/>
          </p:cNvPr>
          <p:cNvSpPr>
            <a:spLocks noChangeArrowheads="1"/>
          </p:cNvSpPr>
          <p:nvPr/>
        </p:nvSpPr>
        <p:spPr bwMode="auto">
          <a:xfrm>
            <a:off x="1532382" y="1876777"/>
            <a:ext cx="306864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fontAlgn="auto" hangingPunct="1">
              <a:lnSpc>
                <a:spcPct val="150000"/>
              </a:lnSpc>
              <a:spcBef>
                <a:spcPts val="0"/>
              </a:spcBef>
              <a:spcAft>
                <a:spcPts val="0"/>
              </a:spcAft>
              <a:defRPr/>
            </a:pP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Separated they live in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Bookmarksgrove</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right at the coast of the Semantics, a large language ocean. 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a:t>
            </a:r>
          </a:p>
        </p:txBody>
      </p:sp>
      <p:sp>
        <p:nvSpPr>
          <p:cNvPr id="8" name="Rectangle 14">
            <a:extLst/>
          </p:cNvPr>
          <p:cNvSpPr>
            <a:spLocks noChangeArrowheads="1"/>
          </p:cNvSpPr>
          <p:nvPr/>
        </p:nvSpPr>
        <p:spPr bwMode="auto">
          <a:xfrm>
            <a:off x="1532382" y="3908777"/>
            <a:ext cx="306864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fontAlgn="auto" hangingPunct="1">
              <a:lnSpc>
                <a:spcPct val="150000"/>
              </a:lnSpc>
              <a:spcBef>
                <a:spcPts val="0"/>
              </a:spcBef>
              <a:spcAft>
                <a:spcPts val="0"/>
              </a:spcAft>
              <a:defRPr/>
            </a:pP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Far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far</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away, behind the word mountains, far from the countries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Vokalia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and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Consonantia</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there live the blind texts. Separated they live in </a:t>
            </a:r>
            <a:r>
              <a:rPr lang="en-US" altLang="en-US" sz="1000" dirty="0" err="1">
                <a:solidFill>
                  <a:schemeClr val="bg1"/>
                </a:solidFill>
                <a:latin typeface="Lato" panose="020F0502020204030203" pitchFamily="34" charset="0"/>
                <a:ea typeface="Lato" panose="020F0502020204030203" pitchFamily="34" charset="0"/>
                <a:cs typeface="Lato" panose="020F0502020204030203" pitchFamily="34" charset="0"/>
              </a:rPr>
              <a:t>Bookmarksgrove</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altLang="en-US" sz="1000" dirty="0" smtClean="0">
                <a:solidFill>
                  <a:schemeClr val="bg1"/>
                </a:solidFill>
                <a:latin typeface="Lato" panose="020F0502020204030203" pitchFamily="34" charset="0"/>
                <a:ea typeface="Lato" panose="020F0502020204030203" pitchFamily="34" charset="0"/>
                <a:cs typeface="Lato" panose="020F0502020204030203" pitchFamily="34" charset="0"/>
              </a:rPr>
              <a:t>blind </a:t>
            </a:r>
            <a:r>
              <a:rPr lang="en-US" altLang="en-US" sz="1000" dirty="0">
                <a:solidFill>
                  <a:schemeClr val="bg1"/>
                </a:solidFill>
                <a:latin typeface="Lato" panose="020F0502020204030203" pitchFamily="34" charset="0"/>
                <a:ea typeface="Lato" panose="020F0502020204030203" pitchFamily="34" charset="0"/>
                <a:cs typeface="Lato" panose="020F0502020204030203" pitchFamily="34" charset="0"/>
              </a:rPr>
              <a:t>texts. </a:t>
            </a:r>
          </a:p>
        </p:txBody>
      </p:sp>
      <p:sp>
        <p:nvSpPr>
          <p:cNvPr id="10" name="TextBox 9">
            <a:extLst>
              <a:ext uri="{FF2B5EF4-FFF2-40B4-BE49-F238E27FC236}">
                <a16:creationId xmlns:a16="http://schemas.microsoft.com/office/drawing/2014/main" xmlns="" id="{7104C100-EA29-4E41-B23F-6C9256135042}"/>
              </a:ext>
            </a:extLst>
          </p:cNvPr>
          <p:cNvSpPr txBox="1"/>
          <p:nvPr/>
        </p:nvSpPr>
        <p:spPr>
          <a:xfrm rot="5400000">
            <a:off x="-3199405" y="2473366"/>
            <a:ext cx="6880032" cy="1323439"/>
          </a:xfrm>
          <a:prstGeom prst="rect">
            <a:avLst/>
          </a:prstGeom>
          <a:noFill/>
        </p:spPr>
        <p:txBody>
          <a:bodyPr wrap="square">
            <a:spAutoFit/>
          </a:bodyPr>
          <a:lstStyle/>
          <a:p>
            <a:pPr algn="ctr" eaLnBrk="1" fontAlgn="auto" hangingPunct="1">
              <a:spcBef>
                <a:spcPts val="0"/>
              </a:spcBef>
              <a:spcAft>
                <a:spcPts val="0"/>
              </a:spcAft>
              <a:defRPr/>
            </a:pPr>
            <a:r>
              <a:rPr lang="en-US" sz="8000" b="1" dirty="0">
                <a:solidFill>
                  <a:schemeClr val="bg1"/>
                </a:solidFill>
                <a:latin typeface="Montserrat" panose="00000500000000000000" pitchFamily="50" charset="0"/>
                <a:ea typeface="Source Sans Pro Black" panose="020B0803030403020204" pitchFamily="34" charset="0"/>
                <a:cs typeface="Open Sans" panose="020B0606030504020204" pitchFamily="34" charset="0"/>
              </a:rPr>
              <a:t>WE’R JOIN</a:t>
            </a:r>
          </a:p>
        </p:txBody>
      </p:sp>
      <p:sp>
        <p:nvSpPr>
          <p:cNvPr id="15" name="Picture Placeholder 14"/>
          <p:cNvSpPr>
            <a:spLocks noGrp="1"/>
          </p:cNvSpPr>
          <p:nvPr>
            <p:ph type="pic" sz="quarter" idx="10"/>
          </p:nvPr>
        </p:nvSpPr>
        <p:spPr/>
      </p:sp>
    </p:spTree>
    <p:extLst>
      <p:ext uri="{BB962C8B-B14F-4D97-AF65-F5344CB8AC3E}">
        <p14:creationId xmlns:p14="http://schemas.microsoft.com/office/powerpoint/2010/main" val="3211940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A185"/>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E739FF5-4388-421F-A8DB-BA0975CBB66E}"/>
              </a:ext>
            </a:extLst>
          </p:cNvPr>
          <p:cNvSpPr txBox="1"/>
          <p:nvPr/>
        </p:nvSpPr>
        <p:spPr>
          <a:xfrm>
            <a:off x="866726" y="946754"/>
            <a:ext cx="3981114" cy="3139321"/>
          </a:xfrm>
          <a:prstGeom prst="rect">
            <a:avLst/>
          </a:prstGeom>
          <a:noFill/>
        </p:spPr>
        <p:txBody>
          <a:bodyPr wrap="square">
            <a:spAutoFit/>
          </a:bodyPr>
          <a:lstStyle/>
          <a:p>
            <a:pPr algn="just" eaLnBrk="1" fontAlgn="auto" hangingPunct="1">
              <a:spcBef>
                <a:spcPts val="0"/>
              </a:spcBef>
              <a:spcAft>
                <a:spcPts val="0"/>
              </a:spcAft>
              <a:defRPr/>
            </a:pPr>
            <a:r>
              <a:rPr lang="en-US" sz="6600" b="1" dirty="0" smtClean="0">
                <a:solidFill>
                  <a:schemeClr val="bg1"/>
                </a:solidFill>
                <a:latin typeface="Montserrat" panose="00000500000000000000" pitchFamily="50" charset="0"/>
                <a:ea typeface="Lato" panose="020F0502020204030203" pitchFamily="34" charset="0"/>
                <a:cs typeface="Lato" panose="020F0502020204030203" pitchFamily="34" charset="0"/>
              </a:rPr>
              <a:t>ABOUT</a:t>
            </a:r>
          </a:p>
          <a:p>
            <a:pPr algn="just" eaLnBrk="1" fontAlgn="auto" hangingPunct="1">
              <a:spcBef>
                <a:spcPts val="0"/>
              </a:spcBef>
              <a:spcAft>
                <a:spcPts val="0"/>
              </a:spcAft>
              <a:defRPr/>
            </a:pPr>
            <a:r>
              <a:rPr lang="en-US" sz="6600" b="1" dirty="0" smtClean="0">
                <a:solidFill>
                  <a:schemeClr val="bg1"/>
                </a:solidFill>
                <a:latin typeface="Montserrat" panose="00000500000000000000" pitchFamily="50" charset="0"/>
                <a:ea typeface="Lato" panose="020F0502020204030203" pitchFamily="34" charset="0"/>
                <a:cs typeface="Lato" panose="020F0502020204030203" pitchFamily="34" charset="0"/>
              </a:rPr>
              <a:t>MOCK</a:t>
            </a:r>
          </a:p>
          <a:p>
            <a:pPr algn="just" eaLnBrk="1" fontAlgn="auto" hangingPunct="1">
              <a:spcBef>
                <a:spcPts val="0"/>
              </a:spcBef>
              <a:spcAft>
                <a:spcPts val="0"/>
              </a:spcAft>
              <a:defRPr/>
            </a:pPr>
            <a:r>
              <a:rPr lang="en-US" sz="6600" b="1" dirty="0" smtClean="0">
                <a:solidFill>
                  <a:schemeClr val="bg1"/>
                </a:solidFill>
                <a:latin typeface="Montserrat" panose="00000500000000000000" pitchFamily="50" charset="0"/>
                <a:ea typeface="Lato" panose="020F0502020204030203" pitchFamily="34" charset="0"/>
                <a:cs typeface="Lato" panose="020F0502020204030203" pitchFamily="34" charset="0"/>
              </a:rPr>
              <a:t>UP…</a:t>
            </a:r>
            <a:endParaRPr lang="en-US" sz="6600" b="1"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F7F39182-9FBD-4C44-A254-4E3D305BB285}"/>
              </a:ext>
            </a:extLst>
          </p:cNvPr>
          <p:cNvSpPr/>
          <p:nvPr/>
        </p:nvSpPr>
        <p:spPr>
          <a:xfrm>
            <a:off x="866726" y="4512651"/>
            <a:ext cx="2769297" cy="754437"/>
          </a:xfrm>
          <a:prstGeom prst="rect">
            <a:avLst/>
          </a:prstGeom>
        </p:spPr>
        <p:txBody>
          <a:bodyPr wrap="square">
            <a:spAutoFit/>
          </a:bodyPr>
          <a:lstStyle/>
          <a:p>
            <a:pPr algn="just">
              <a:lnSpc>
                <a:spcPct val="150000"/>
              </a:lnSpc>
            </a:pPr>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91236082-9449-4493-A387-3E30740E2DE0}"/>
              </a:ext>
            </a:extLst>
          </p:cNvPr>
          <p:cNvSpPr txBox="1"/>
          <p:nvPr/>
        </p:nvSpPr>
        <p:spPr>
          <a:xfrm>
            <a:off x="873773" y="4286224"/>
            <a:ext cx="2769297" cy="169277"/>
          </a:xfrm>
          <a:prstGeom prst="rect">
            <a:avLst/>
          </a:prstGeom>
          <a:noFill/>
        </p:spPr>
        <p:txBody>
          <a:bodyPr wrap="square" lIns="91440" tIns="0" rIns="91440" bIns="0" rtlCol="0">
            <a:spAutoFit/>
          </a:bodyPr>
          <a:lstStyle/>
          <a:p>
            <a:pPr algn="just"/>
            <a:r>
              <a:rPr lang="en-US" sz="1100" spc="300" dirty="0">
                <a:solidFill>
                  <a:schemeClr val="bg1"/>
                </a:solidFill>
                <a:latin typeface="Lato" panose="020F0502020204030203" pitchFamily="34" charset="0"/>
                <a:ea typeface="Lato" panose="020F0502020204030203" pitchFamily="34" charset="0"/>
                <a:cs typeface="Lato" panose="020F0502020204030203" pitchFamily="34" charset="0"/>
              </a:rPr>
              <a:t>SIMPLE TEXT HERE</a:t>
            </a:r>
            <a:endParaRPr lang="id-ID" sz="11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Picture Placeholder 8"/>
          <p:cNvSpPr>
            <a:spLocks noGrp="1"/>
          </p:cNvSpPr>
          <p:nvPr>
            <p:ph type="pic" sz="quarter" idx="10"/>
          </p:nvPr>
        </p:nvSpPr>
        <p:spPr/>
      </p:sp>
      <p:sp>
        <p:nvSpPr>
          <p:cNvPr id="10" name="Picture Placeholder 9"/>
          <p:cNvSpPr>
            <a:spLocks noGrp="1"/>
          </p:cNvSpPr>
          <p:nvPr>
            <p:ph type="pic" sz="quarter" idx="11"/>
          </p:nvPr>
        </p:nvSpPr>
        <p:spPr/>
      </p:sp>
    </p:spTree>
    <p:extLst>
      <p:ext uri="{BB962C8B-B14F-4D97-AF65-F5344CB8AC3E}">
        <p14:creationId xmlns:p14="http://schemas.microsoft.com/office/powerpoint/2010/main" val="2598616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592</Words>
  <Application>Microsoft Office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vt:i4>
      </vt:variant>
    </vt:vector>
  </HeadingPairs>
  <TitlesOfParts>
    <vt:vector size="23" baseType="lpstr">
      <vt:lpstr>Arial</vt:lpstr>
      <vt:lpstr>Baloo</vt:lpstr>
      <vt:lpstr>Calibri</vt:lpstr>
      <vt:lpstr>Calibri Light</vt:lpstr>
      <vt:lpstr>Lato</vt:lpstr>
      <vt:lpstr>Lato Black</vt:lpstr>
      <vt:lpstr>Lato Light</vt:lpstr>
      <vt:lpstr>Montserrat</vt:lpstr>
      <vt:lpstr>Open Sans</vt:lpstr>
      <vt:lpstr>Source Sans Pro Black</vt:lpstr>
      <vt:lpstr>Source Sans Pro ExtraLight</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luthfy duana</cp:lastModifiedBy>
  <cp:revision>36</cp:revision>
  <dcterms:created xsi:type="dcterms:W3CDTF">2018-12-19T19:55:10Z</dcterms:created>
  <dcterms:modified xsi:type="dcterms:W3CDTF">2019-12-29T05:28:03Z</dcterms:modified>
</cp:coreProperties>
</file>